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drawings/drawing1.xml" ContentType="application/vnd.openxmlformats-officedocument.drawingml.chartshapes+xml"/>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drawing2.xml" ContentType="application/vnd.ms-office.drawingml.diagramDrawing+xml"/>
  <Override PartName="/ppt/diagrams/layout2.xml" ContentType="application/vnd.openxmlformats-officedocument.drawingml.diagramLayout+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colors1.xml" ContentType="application/vnd.openxmlformats-officedocument.drawingml.diagramColors+xml"/>
  <Override PartName="/ppt/charts/chart1.xml" ContentType="application/vnd.openxmlformats-officedocument.drawingml.chart+xml"/>
  <Override PartName="/ppt/theme/themeOverride1.xml" ContentType="application/vnd.openxmlformats-officedocument.themeOverrid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73" r:id="rId2"/>
    <p:sldId id="274" r:id="rId3"/>
    <p:sldId id="291" r:id="rId4"/>
    <p:sldId id="276" r:id="rId5"/>
    <p:sldId id="283" r:id="rId6"/>
    <p:sldId id="284" r:id="rId7"/>
    <p:sldId id="298" r:id="rId8"/>
    <p:sldId id="290" r:id="rId9"/>
    <p:sldId id="292" r:id="rId10"/>
    <p:sldId id="277" r:id="rId11"/>
    <p:sldId id="294" r:id="rId12"/>
    <p:sldId id="295" r:id="rId13"/>
    <p:sldId id="296" r:id="rId14"/>
    <p:sldId id="286" r:id="rId15"/>
    <p:sldId id="287" r:id="rId16"/>
    <p:sldId id="288" r:id="rId17"/>
  </p:sldIdLst>
  <p:sldSz cx="9144000" cy="6858000" type="screen4x3"/>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5267" autoAdjust="0"/>
  </p:normalViewPr>
  <p:slideViewPr>
    <p:cSldViewPr snapToGrid="0" snapToObjects="1">
      <p:cViewPr varScale="1">
        <p:scale>
          <a:sx n="71" d="100"/>
          <a:sy n="71" d="100"/>
        </p:scale>
        <p:origin x="-1176"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3" d="100"/>
          <a:sy n="83" d="100"/>
        </p:scale>
        <p:origin x="202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ppe1" TargetMode="External"/><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Hvordan</a:t>
            </a:r>
            <a:r>
              <a:rPr lang="da-DK" baseline="0" dirty="0"/>
              <a:t> har lønnen udviklet sig 2013-2016</a:t>
            </a:r>
            <a:endParaRPr lang="da-DK" dirty="0"/>
          </a:p>
        </c:rich>
      </c:tx>
      <c:layout/>
      <c:overlay val="0"/>
      <c:spPr>
        <a:noFill/>
        <a:ln>
          <a:noFill/>
        </a:ln>
        <a:effectLst/>
      </c:spPr>
    </c:title>
    <c:autoTitleDeleted val="0"/>
    <c:plotArea>
      <c:layout/>
      <c:lineChart>
        <c:grouping val="standard"/>
        <c:varyColors val="0"/>
        <c:ser>
          <c:idx val="0"/>
          <c:order val="0"/>
          <c:tx>
            <c:strRef>
              <c:f>'Ark1'!$A$2:$B$2</c:f>
              <c:strCache>
                <c:ptCount val="2"/>
                <c:pt idx="0">
                  <c:v>Private område</c:v>
                </c:pt>
              </c:strCache>
            </c:strRef>
          </c:tx>
          <c:spPr>
            <a:ln w="41275" cap="rnd">
              <a:solidFill>
                <a:schemeClr val="accent1"/>
              </a:solidFill>
              <a:round/>
            </a:ln>
            <a:effectLst/>
          </c:spPr>
          <c:marker>
            <c:symbol val="none"/>
          </c:marker>
          <c:cat>
            <c:numRef>
              <c:f>'Ark1'!$C$1:$R$1</c:f>
              <c:numCache>
                <c:formatCode>General</c:formatCode>
                <c:ptCount val="16"/>
                <c:pt idx="0">
                  <c:v>2013</c:v>
                </c:pt>
                <c:pt idx="4">
                  <c:v>2014</c:v>
                </c:pt>
                <c:pt idx="8">
                  <c:v>2015</c:v>
                </c:pt>
                <c:pt idx="12">
                  <c:v>2016</c:v>
                </c:pt>
              </c:numCache>
            </c:numRef>
          </c:cat>
          <c:val>
            <c:numRef>
              <c:f>'Ark1'!$C$2:$R$2</c:f>
              <c:numCache>
                <c:formatCode>General</c:formatCode>
                <c:ptCount val="16"/>
                <c:pt idx="0">
                  <c:v>100</c:v>
                </c:pt>
                <c:pt idx="1">
                  <c:v>100.16116035455278</c:v>
                </c:pt>
                <c:pt idx="2">
                  <c:v>100.40290088638196</c:v>
                </c:pt>
                <c:pt idx="3">
                  <c:v>100.8058017727639</c:v>
                </c:pt>
                <c:pt idx="4">
                  <c:v>101.04754230459308</c:v>
                </c:pt>
                <c:pt idx="5">
                  <c:v>101.45044319097502</c:v>
                </c:pt>
                <c:pt idx="6">
                  <c:v>101.85334407735698</c:v>
                </c:pt>
                <c:pt idx="7">
                  <c:v>102.25624496373894</c:v>
                </c:pt>
                <c:pt idx="8">
                  <c:v>102.4979854955681</c:v>
                </c:pt>
                <c:pt idx="9">
                  <c:v>102.98146655922645</c:v>
                </c:pt>
                <c:pt idx="10">
                  <c:v>103.38436744560839</c:v>
                </c:pt>
                <c:pt idx="11">
                  <c:v>103.78726833199035</c:v>
                </c:pt>
                <c:pt idx="12">
                  <c:v>104.27074939564869</c:v>
                </c:pt>
                <c:pt idx="13">
                  <c:v>104.75423045930701</c:v>
                </c:pt>
                <c:pt idx="14">
                  <c:v>105.15713134568895</c:v>
                </c:pt>
                <c:pt idx="15">
                  <c:v>105.6406124093473</c:v>
                </c:pt>
              </c:numCache>
            </c:numRef>
          </c:val>
          <c:smooth val="0"/>
          <c:extLst xmlns:c16r2="http://schemas.microsoft.com/office/drawing/2015/06/chart">
            <c:ext xmlns:c16="http://schemas.microsoft.com/office/drawing/2014/chart" uri="{C3380CC4-5D6E-409C-BE32-E72D297353CC}">
              <c16:uniqueId val="{00000000-B071-4463-96D4-0F2AA1F291C6}"/>
            </c:ext>
          </c:extLst>
        </c:ser>
        <c:ser>
          <c:idx val="1"/>
          <c:order val="1"/>
          <c:tx>
            <c:strRef>
              <c:f>'Ark1'!$A$3:$B$3</c:f>
              <c:strCache>
                <c:ptCount val="2"/>
                <c:pt idx="0">
                  <c:v>Regionerne</c:v>
                </c:pt>
              </c:strCache>
            </c:strRef>
          </c:tx>
          <c:spPr>
            <a:ln w="38100" cap="rnd">
              <a:solidFill>
                <a:schemeClr val="accent2"/>
              </a:solidFill>
              <a:round/>
            </a:ln>
            <a:effectLst/>
          </c:spPr>
          <c:marker>
            <c:symbol val="none"/>
          </c:marker>
          <c:cat>
            <c:numRef>
              <c:f>'Ark1'!$C$1:$R$1</c:f>
              <c:numCache>
                <c:formatCode>General</c:formatCode>
                <c:ptCount val="16"/>
                <c:pt idx="0">
                  <c:v>2013</c:v>
                </c:pt>
                <c:pt idx="4">
                  <c:v>2014</c:v>
                </c:pt>
                <c:pt idx="8">
                  <c:v>2015</c:v>
                </c:pt>
                <c:pt idx="12">
                  <c:v>2016</c:v>
                </c:pt>
              </c:numCache>
            </c:numRef>
          </c:cat>
          <c:val>
            <c:numRef>
              <c:f>'Ark1'!$C$3:$R$3</c:f>
              <c:numCache>
                <c:formatCode>General</c:formatCode>
                <c:ptCount val="16"/>
                <c:pt idx="0">
                  <c:v>100</c:v>
                </c:pt>
                <c:pt idx="1">
                  <c:v>100.4754358161648</c:v>
                </c:pt>
                <c:pt idx="2">
                  <c:v>101.18858954041205</c:v>
                </c:pt>
                <c:pt idx="3">
                  <c:v>100.31695721077654</c:v>
                </c:pt>
                <c:pt idx="4">
                  <c:v>101.26782884310617</c:v>
                </c:pt>
                <c:pt idx="5">
                  <c:v>101.98098256735339</c:v>
                </c:pt>
                <c:pt idx="6">
                  <c:v>102.06022187004756</c:v>
                </c:pt>
                <c:pt idx="7">
                  <c:v>102.53565768621236</c:v>
                </c:pt>
                <c:pt idx="8">
                  <c:v>102.61489698890649</c:v>
                </c:pt>
                <c:pt idx="9">
                  <c:v>103.80348652931855</c:v>
                </c:pt>
                <c:pt idx="10">
                  <c:v>104.5958795562599</c:v>
                </c:pt>
                <c:pt idx="11">
                  <c:v>104.12044374009508</c:v>
                </c:pt>
                <c:pt idx="12">
                  <c:v>104.75435816164817</c:v>
                </c:pt>
                <c:pt idx="13">
                  <c:v>105.54675118858954</c:v>
                </c:pt>
                <c:pt idx="14">
                  <c:v>106.33914421553089</c:v>
                </c:pt>
                <c:pt idx="15">
                  <c:v>106.41838351822506</c:v>
                </c:pt>
              </c:numCache>
            </c:numRef>
          </c:val>
          <c:smooth val="0"/>
          <c:extLst xmlns:c16r2="http://schemas.microsoft.com/office/drawing/2015/06/chart">
            <c:ext xmlns:c16="http://schemas.microsoft.com/office/drawing/2014/chart" uri="{C3380CC4-5D6E-409C-BE32-E72D297353CC}">
              <c16:uniqueId val="{00000001-B071-4463-96D4-0F2AA1F291C6}"/>
            </c:ext>
          </c:extLst>
        </c:ser>
        <c:ser>
          <c:idx val="2"/>
          <c:order val="2"/>
          <c:tx>
            <c:strRef>
              <c:f>'Ark1'!$A$4:$B$4</c:f>
              <c:strCache>
                <c:ptCount val="2"/>
                <c:pt idx="0">
                  <c:v>Prisindeks</c:v>
                </c:pt>
              </c:strCache>
            </c:strRef>
          </c:tx>
          <c:spPr>
            <a:ln w="38100" cap="rnd">
              <a:solidFill>
                <a:schemeClr val="accent3"/>
              </a:solidFill>
              <a:round/>
            </a:ln>
            <a:effectLst/>
          </c:spPr>
          <c:marker>
            <c:symbol val="none"/>
          </c:marker>
          <c:cat>
            <c:numRef>
              <c:f>'Ark1'!$C$1:$R$1</c:f>
              <c:numCache>
                <c:formatCode>General</c:formatCode>
                <c:ptCount val="16"/>
                <c:pt idx="0">
                  <c:v>2013</c:v>
                </c:pt>
                <c:pt idx="4">
                  <c:v>2014</c:v>
                </c:pt>
                <c:pt idx="8">
                  <c:v>2015</c:v>
                </c:pt>
                <c:pt idx="12">
                  <c:v>2016</c:v>
                </c:pt>
              </c:numCache>
            </c:numRef>
          </c:cat>
          <c:val>
            <c:numRef>
              <c:f>'Ark1'!$C$4:$R$4</c:f>
              <c:numCache>
                <c:formatCode>General</c:formatCode>
                <c:ptCount val="16"/>
                <c:pt idx="0">
                  <c:v>100</c:v>
                </c:pt>
                <c:pt idx="1">
                  <c:v>100.10131712259371</c:v>
                </c:pt>
                <c:pt idx="2">
                  <c:v>99.79736575481256</c:v>
                </c:pt>
                <c:pt idx="3">
                  <c:v>100</c:v>
                </c:pt>
                <c:pt idx="4">
                  <c:v>100.70921985815605</c:v>
                </c:pt>
                <c:pt idx="5">
                  <c:v>100.81053698074976</c:v>
                </c:pt>
                <c:pt idx="6">
                  <c:v>100.60790273556231</c:v>
                </c:pt>
                <c:pt idx="7">
                  <c:v>100.70921985815605</c:v>
                </c:pt>
                <c:pt idx="8">
                  <c:v>101.1144883485309</c:v>
                </c:pt>
                <c:pt idx="9">
                  <c:v>101.62107396149949</c:v>
                </c:pt>
                <c:pt idx="10">
                  <c:v>101.31712259371835</c:v>
                </c:pt>
                <c:pt idx="11">
                  <c:v>101.21580547112463</c:v>
                </c:pt>
                <c:pt idx="12">
                  <c:v>101.72239108409322</c:v>
                </c:pt>
                <c:pt idx="13">
                  <c:v>102.02634245187437</c:v>
                </c:pt>
                <c:pt idx="14">
                  <c:v>101.82370820668693</c:v>
                </c:pt>
                <c:pt idx="15">
                  <c:v>101.82370820668693</c:v>
                </c:pt>
              </c:numCache>
            </c:numRef>
          </c:val>
          <c:smooth val="0"/>
          <c:extLst xmlns:c16r2="http://schemas.microsoft.com/office/drawing/2015/06/chart">
            <c:ext xmlns:c16="http://schemas.microsoft.com/office/drawing/2014/chart" uri="{C3380CC4-5D6E-409C-BE32-E72D297353CC}">
              <c16:uniqueId val="{00000002-B071-4463-96D4-0F2AA1F291C6}"/>
            </c:ext>
          </c:extLst>
        </c:ser>
        <c:dLbls>
          <c:showLegendKey val="0"/>
          <c:showVal val="0"/>
          <c:showCatName val="0"/>
          <c:showSerName val="0"/>
          <c:showPercent val="0"/>
          <c:showBubbleSize val="0"/>
        </c:dLbls>
        <c:marker val="1"/>
        <c:smooth val="0"/>
        <c:axId val="76201984"/>
        <c:axId val="76203520"/>
      </c:lineChart>
      <c:catAx>
        <c:axId val="7620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6203520"/>
        <c:crosses val="autoZero"/>
        <c:auto val="1"/>
        <c:lblAlgn val="ctr"/>
        <c:lblOffset val="100"/>
        <c:noMultiLvlLbl val="0"/>
      </c:catAx>
      <c:valAx>
        <c:axId val="76203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62019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1F5D1-CDF7-4D23-ABAE-2ED2FED6FE6E}"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da-DK"/>
        </a:p>
      </dgm:t>
    </dgm:pt>
    <dgm:pt modelId="{6B6E6F92-32C1-4922-BB3C-3953B11FA161}">
      <dgm:prSet phldrT="[Tekst]"/>
      <dgm:spPr/>
      <dgm:t>
        <a:bodyPr/>
        <a:lstStyle/>
        <a:p>
          <a:r>
            <a:rPr lang="da-DK" dirty="0"/>
            <a:t>Bæredygtigt arbejdsliv</a:t>
          </a:r>
        </a:p>
      </dgm:t>
    </dgm:pt>
    <dgm:pt modelId="{AB6BE662-FBA1-451E-A21E-B23BCFCF3824}" type="parTrans" cxnId="{AB313C31-CAFC-42E3-BBA5-251A88D31FF9}">
      <dgm:prSet/>
      <dgm:spPr/>
      <dgm:t>
        <a:bodyPr/>
        <a:lstStyle/>
        <a:p>
          <a:endParaRPr lang="da-DK"/>
        </a:p>
      </dgm:t>
    </dgm:pt>
    <dgm:pt modelId="{34B0831A-58DC-4B81-BD7F-8F2A0D22FCE2}" type="sibTrans" cxnId="{AB313C31-CAFC-42E3-BBA5-251A88D31FF9}">
      <dgm:prSet/>
      <dgm:spPr/>
      <dgm:t>
        <a:bodyPr/>
        <a:lstStyle/>
        <a:p>
          <a:endParaRPr lang="da-DK"/>
        </a:p>
      </dgm:t>
    </dgm:pt>
    <dgm:pt modelId="{11E7F834-045D-48D1-81D8-9B59372E7164}">
      <dgm:prSet phldrT="[Tekst]" custT="1"/>
      <dgm:spPr/>
      <dgm:t>
        <a:bodyPr/>
        <a:lstStyle/>
        <a:p>
          <a:r>
            <a:rPr lang="da-DK" sz="1050" dirty="0"/>
            <a:t>Arbejdstid – hvornår er vi på arbejde og hvornår har vi fri</a:t>
          </a:r>
        </a:p>
      </dgm:t>
    </dgm:pt>
    <dgm:pt modelId="{D6711565-559D-4838-BC0A-212DC2E7B962}" type="parTrans" cxnId="{6EB24F3E-4447-42DA-BAF0-2BE9A4DECFF0}">
      <dgm:prSet/>
      <dgm:spPr/>
      <dgm:t>
        <a:bodyPr/>
        <a:lstStyle/>
        <a:p>
          <a:endParaRPr lang="da-DK"/>
        </a:p>
      </dgm:t>
    </dgm:pt>
    <dgm:pt modelId="{4A7F3CBF-17B9-4808-B0FC-668ADE766B70}" type="sibTrans" cxnId="{6EB24F3E-4447-42DA-BAF0-2BE9A4DECFF0}">
      <dgm:prSet/>
      <dgm:spPr/>
      <dgm:t>
        <a:bodyPr/>
        <a:lstStyle/>
        <a:p>
          <a:endParaRPr lang="da-DK"/>
        </a:p>
      </dgm:t>
    </dgm:pt>
    <dgm:pt modelId="{29EA092B-91EA-4007-9B5F-0CD06F2516F4}">
      <dgm:prSet phldrT="[Tekst]" custT="1"/>
      <dgm:spPr/>
      <dgm:t>
        <a:bodyPr/>
        <a:lstStyle/>
        <a:p>
          <a:r>
            <a:rPr lang="da-DK" sz="1050" dirty="0"/>
            <a:t>Løn - købekraft</a:t>
          </a:r>
        </a:p>
      </dgm:t>
    </dgm:pt>
    <dgm:pt modelId="{9B9D8BE5-4F18-4784-9A0F-273F00551222}" type="parTrans" cxnId="{48FFA023-BFBE-41C7-80EC-6A60F4505776}">
      <dgm:prSet/>
      <dgm:spPr/>
      <dgm:t>
        <a:bodyPr/>
        <a:lstStyle/>
        <a:p>
          <a:endParaRPr lang="da-DK"/>
        </a:p>
      </dgm:t>
    </dgm:pt>
    <dgm:pt modelId="{4AADE1A0-DFDA-4FDC-A589-9C76AEC7BF1D}" type="sibTrans" cxnId="{48FFA023-BFBE-41C7-80EC-6A60F4505776}">
      <dgm:prSet/>
      <dgm:spPr/>
      <dgm:t>
        <a:bodyPr/>
        <a:lstStyle/>
        <a:p>
          <a:endParaRPr lang="da-DK"/>
        </a:p>
      </dgm:t>
    </dgm:pt>
    <dgm:pt modelId="{95156E98-8EE4-4E9E-9FAC-B578DDF3C9A1}">
      <dgm:prSet phldrT="[Tekst]" custT="1"/>
      <dgm:spPr/>
      <dgm:t>
        <a:bodyPr/>
        <a:lstStyle/>
        <a:p>
          <a:r>
            <a:rPr lang="da-DK" sz="1100" dirty="0"/>
            <a:t>Pension – finansiere livet efter arbejde</a:t>
          </a:r>
        </a:p>
      </dgm:t>
    </dgm:pt>
    <dgm:pt modelId="{AF15E4AF-C415-450A-804C-23BCA425E4CA}" type="parTrans" cxnId="{0733E0A7-5217-4D6E-934C-A74B428C6285}">
      <dgm:prSet/>
      <dgm:spPr/>
      <dgm:t>
        <a:bodyPr/>
        <a:lstStyle/>
        <a:p>
          <a:endParaRPr lang="da-DK"/>
        </a:p>
      </dgm:t>
    </dgm:pt>
    <dgm:pt modelId="{7A5664B9-C488-49DB-A5CD-3176AB392167}" type="sibTrans" cxnId="{0733E0A7-5217-4D6E-934C-A74B428C6285}">
      <dgm:prSet/>
      <dgm:spPr/>
      <dgm:t>
        <a:bodyPr/>
        <a:lstStyle/>
        <a:p>
          <a:endParaRPr lang="da-DK"/>
        </a:p>
      </dgm:t>
    </dgm:pt>
    <dgm:pt modelId="{BA7019C8-AC3F-4825-9827-0556A892D652}">
      <dgm:prSet phldrT="[Tekst]" custT="1"/>
      <dgm:spPr/>
      <dgm:t>
        <a:bodyPr/>
        <a:lstStyle/>
        <a:p>
          <a:r>
            <a:rPr lang="da-DK" sz="1100" dirty="0"/>
            <a:t>Tryghed/rummelighed – plads til alle</a:t>
          </a:r>
        </a:p>
      </dgm:t>
    </dgm:pt>
    <dgm:pt modelId="{A370FAF8-C99B-4041-89BD-8E6A5F8939E9}" type="parTrans" cxnId="{8561A822-E86A-4AD1-8159-01B95F22E6F7}">
      <dgm:prSet/>
      <dgm:spPr/>
      <dgm:t>
        <a:bodyPr/>
        <a:lstStyle/>
        <a:p>
          <a:endParaRPr lang="da-DK"/>
        </a:p>
      </dgm:t>
    </dgm:pt>
    <dgm:pt modelId="{3AEEE8E3-C7C7-4595-A380-9D75B86A02FA}" type="sibTrans" cxnId="{8561A822-E86A-4AD1-8159-01B95F22E6F7}">
      <dgm:prSet/>
      <dgm:spPr/>
      <dgm:t>
        <a:bodyPr/>
        <a:lstStyle/>
        <a:p>
          <a:endParaRPr lang="da-DK"/>
        </a:p>
      </dgm:t>
    </dgm:pt>
    <dgm:pt modelId="{B41C3E32-6E49-42B9-A250-D9735A927521}">
      <dgm:prSet phldrT="[Tekst]" custT="1"/>
      <dgm:spPr/>
      <dgm:t>
        <a:bodyPr/>
        <a:lstStyle/>
        <a:p>
          <a:r>
            <a:rPr lang="da-DK" sz="1200" dirty="0"/>
            <a:t>Tidsbank – kan det være en løsning?</a:t>
          </a:r>
        </a:p>
      </dgm:t>
    </dgm:pt>
    <dgm:pt modelId="{D699B59F-1810-4BED-8178-FF33939B49CB}" type="parTrans" cxnId="{870066EB-C6BE-4967-BE35-886537DF16D3}">
      <dgm:prSet/>
      <dgm:spPr/>
      <dgm:t>
        <a:bodyPr/>
        <a:lstStyle/>
        <a:p>
          <a:endParaRPr lang="da-DK"/>
        </a:p>
      </dgm:t>
    </dgm:pt>
    <dgm:pt modelId="{419D76AB-01B8-4646-A750-B8999D521221}" type="sibTrans" cxnId="{870066EB-C6BE-4967-BE35-886537DF16D3}">
      <dgm:prSet/>
      <dgm:spPr/>
      <dgm:t>
        <a:bodyPr/>
        <a:lstStyle/>
        <a:p>
          <a:endParaRPr lang="da-DK"/>
        </a:p>
      </dgm:t>
    </dgm:pt>
    <dgm:pt modelId="{64090BBC-020C-4C7F-8464-17FDD0698AF8}">
      <dgm:prSet phldrT="[Tekst]" custT="1"/>
      <dgm:spPr/>
      <dgm:t>
        <a:bodyPr/>
        <a:lstStyle/>
        <a:p>
          <a:r>
            <a:rPr lang="da-DK" sz="1050" dirty="0"/>
            <a:t>Ordentlige vilkår – atypiske ansættelser</a:t>
          </a:r>
        </a:p>
      </dgm:t>
    </dgm:pt>
    <dgm:pt modelId="{FE97B7FF-7869-49F5-B166-49EDB857AFB5}" type="parTrans" cxnId="{C9107B04-DF04-42C4-8A5F-6415A053EEFA}">
      <dgm:prSet/>
      <dgm:spPr/>
      <dgm:t>
        <a:bodyPr/>
        <a:lstStyle/>
        <a:p>
          <a:endParaRPr lang="da-DK"/>
        </a:p>
      </dgm:t>
    </dgm:pt>
    <dgm:pt modelId="{B1147220-3BA0-45E9-9E08-E6FF33FCE285}" type="sibTrans" cxnId="{C9107B04-DF04-42C4-8A5F-6415A053EEFA}">
      <dgm:prSet/>
      <dgm:spPr/>
      <dgm:t>
        <a:bodyPr/>
        <a:lstStyle/>
        <a:p>
          <a:endParaRPr lang="da-DK"/>
        </a:p>
      </dgm:t>
    </dgm:pt>
    <dgm:pt modelId="{30668DC2-61BB-45D2-A627-89370047264E}">
      <dgm:prSet phldrT="[Tekst]" custT="1"/>
      <dgm:spPr/>
      <dgm:t>
        <a:bodyPr/>
        <a:lstStyle/>
        <a:p>
          <a:r>
            <a:rPr lang="da-DK" sz="1050" dirty="0"/>
            <a:t>Medindflydelse på arbejdspladsen</a:t>
          </a:r>
        </a:p>
      </dgm:t>
    </dgm:pt>
    <dgm:pt modelId="{2CA95D7E-022D-43A4-B00F-DD2B08491EFE}" type="parTrans" cxnId="{590A6381-507F-47C7-A8B4-77652453794B}">
      <dgm:prSet/>
      <dgm:spPr/>
      <dgm:t>
        <a:bodyPr/>
        <a:lstStyle/>
        <a:p>
          <a:endParaRPr lang="da-DK"/>
        </a:p>
      </dgm:t>
    </dgm:pt>
    <dgm:pt modelId="{F959F774-7822-47CB-8D1D-CAB7500A0011}" type="sibTrans" cxnId="{590A6381-507F-47C7-A8B4-77652453794B}">
      <dgm:prSet/>
      <dgm:spPr/>
      <dgm:t>
        <a:bodyPr/>
        <a:lstStyle/>
        <a:p>
          <a:endParaRPr lang="da-DK"/>
        </a:p>
      </dgm:t>
    </dgm:pt>
    <dgm:pt modelId="{23D39CBB-77C5-4412-B463-9BE1BC70D102}" type="pres">
      <dgm:prSet presAssocID="{A981F5D1-CDF7-4D23-ABAE-2ED2FED6FE6E}" presName="cycle" presStyleCnt="0">
        <dgm:presLayoutVars>
          <dgm:chMax val="1"/>
          <dgm:dir/>
          <dgm:animLvl val="ctr"/>
          <dgm:resizeHandles val="exact"/>
        </dgm:presLayoutVars>
      </dgm:prSet>
      <dgm:spPr/>
      <dgm:t>
        <a:bodyPr/>
        <a:lstStyle/>
        <a:p>
          <a:endParaRPr lang="da-DK"/>
        </a:p>
      </dgm:t>
    </dgm:pt>
    <dgm:pt modelId="{4DE03DEC-0412-4962-A01D-C8D174C34163}" type="pres">
      <dgm:prSet presAssocID="{6B6E6F92-32C1-4922-BB3C-3953B11FA161}" presName="centerShape" presStyleLbl="node0" presStyleIdx="0" presStyleCnt="1"/>
      <dgm:spPr/>
      <dgm:t>
        <a:bodyPr/>
        <a:lstStyle/>
        <a:p>
          <a:endParaRPr lang="da-DK"/>
        </a:p>
      </dgm:t>
    </dgm:pt>
    <dgm:pt modelId="{5E73EC9D-BB30-4FE3-8703-81BD9BA7EDF9}" type="pres">
      <dgm:prSet presAssocID="{D6711565-559D-4838-BC0A-212DC2E7B962}" presName="parTrans" presStyleLbl="bgSibTrans2D1" presStyleIdx="0" presStyleCnt="7"/>
      <dgm:spPr/>
      <dgm:t>
        <a:bodyPr/>
        <a:lstStyle/>
        <a:p>
          <a:endParaRPr lang="da-DK"/>
        </a:p>
      </dgm:t>
    </dgm:pt>
    <dgm:pt modelId="{F2DD243C-EF63-445A-A21D-37AB04603C55}" type="pres">
      <dgm:prSet presAssocID="{11E7F834-045D-48D1-81D8-9B59372E7164}" presName="node" presStyleLbl="node1" presStyleIdx="0" presStyleCnt="7">
        <dgm:presLayoutVars>
          <dgm:bulletEnabled val="1"/>
        </dgm:presLayoutVars>
      </dgm:prSet>
      <dgm:spPr/>
      <dgm:t>
        <a:bodyPr/>
        <a:lstStyle/>
        <a:p>
          <a:endParaRPr lang="da-DK"/>
        </a:p>
      </dgm:t>
    </dgm:pt>
    <dgm:pt modelId="{27F1C5FB-E0B3-4EF0-AE2E-805A7FFFCEF2}" type="pres">
      <dgm:prSet presAssocID="{9B9D8BE5-4F18-4784-9A0F-273F00551222}" presName="parTrans" presStyleLbl="bgSibTrans2D1" presStyleIdx="1" presStyleCnt="7"/>
      <dgm:spPr/>
      <dgm:t>
        <a:bodyPr/>
        <a:lstStyle/>
        <a:p>
          <a:endParaRPr lang="da-DK"/>
        </a:p>
      </dgm:t>
    </dgm:pt>
    <dgm:pt modelId="{6A9FA3BA-960E-4F7F-B4AA-F71336B224A2}" type="pres">
      <dgm:prSet presAssocID="{29EA092B-91EA-4007-9B5F-0CD06F2516F4}" presName="node" presStyleLbl="node1" presStyleIdx="1" presStyleCnt="7">
        <dgm:presLayoutVars>
          <dgm:bulletEnabled val="1"/>
        </dgm:presLayoutVars>
      </dgm:prSet>
      <dgm:spPr/>
      <dgm:t>
        <a:bodyPr/>
        <a:lstStyle/>
        <a:p>
          <a:endParaRPr lang="da-DK"/>
        </a:p>
      </dgm:t>
    </dgm:pt>
    <dgm:pt modelId="{E5DE8E77-916A-4B63-9D38-733EBE96D471}" type="pres">
      <dgm:prSet presAssocID="{FE97B7FF-7869-49F5-B166-49EDB857AFB5}" presName="parTrans" presStyleLbl="bgSibTrans2D1" presStyleIdx="2" presStyleCnt="7" custLinFactNeighborY="13083"/>
      <dgm:spPr/>
      <dgm:t>
        <a:bodyPr/>
        <a:lstStyle/>
        <a:p>
          <a:endParaRPr lang="da-DK"/>
        </a:p>
      </dgm:t>
    </dgm:pt>
    <dgm:pt modelId="{38701C5C-E66C-421C-A999-DB43948882A1}" type="pres">
      <dgm:prSet presAssocID="{64090BBC-020C-4C7F-8464-17FDD0698AF8}" presName="node" presStyleLbl="node1" presStyleIdx="2" presStyleCnt="7">
        <dgm:presLayoutVars>
          <dgm:bulletEnabled val="1"/>
        </dgm:presLayoutVars>
      </dgm:prSet>
      <dgm:spPr/>
      <dgm:t>
        <a:bodyPr/>
        <a:lstStyle/>
        <a:p>
          <a:endParaRPr lang="da-DK"/>
        </a:p>
      </dgm:t>
    </dgm:pt>
    <dgm:pt modelId="{1B2F1794-2F58-4F84-9EEA-F606DE3BCE40}" type="pres">
      <dgm:prSet presAssocID="{2CA95D7E-022D-43A4-B00F-DD2B08491EFE}" presName="parTrans" presStyleLbl="bgSibTrans2D1" presStyleIdx="3" presStyleCnt="7"/>
      <dgm:spPr/>
      <dgm:t>
        <a:bodyPr/>
        <a:lstStyle/>
        <a:p>
          <a:endParaRPr lang="da-DK"/>
        </a:p>
      </dgm:t>
    </dgm:pt>
    <dgm:pt modelId="{DD88AD48-BF31-4A47-8ADD-7359286BDB52}" type="pres">
      <dgm:prSet presAssocID="{30668DC2-61BB-45D2-A627-89370047264E}" presName="node" presStyleLbl="node1" presStyleIdx="3" presStyleCnt="7">
        <dgm:presLayoutVars>
          <dgm:bulletEnabled val="1"/>
        </dgm:presLayoutVars>
      </dgm:prSet>
      <dgm:spPr/>
      <dgm:t>
        <a:bodyPr/>
        <a:lstStyle/>
        <a:p>
          <a:endParaRPr lang="da-DK"/>
        </a:p>
      </dgm:t>
    </dgm:pt>
    <dgm:pt modelId="{0E6CA5F7-662B-489F-BAE1-AEFD5C5A92C1}" type="pres">
      <dgm:prSet presAssocID="{AF15E4AF-C415-450A-804C-23BCA425E4CA}" presName="parTrans" presStyleLbl="bgSibTrans2D1" presStyleIdx="4" presStyleCnt="7"/>
      <dgm:spPr/>
      <dgm:t>
        <a:bodyPr/>
        <a:lstStyle/>
        <a:p>
          <a:endParaRPr lang="da-DK"/>
        </a:p>
      </dgm:t>
    </dgm:pt>
    <dgm:pt modelId="{4AFADD49-4190-426C-9CAB-4DA9AB81ADED}" type="pres">
      <dgm:prSet presAssocID="{95156E98-8EE4-4E9E-9FAC-B578DDF3C9A1}" presName="node" presStyleLbl="node1" presStyleIdx="4" presStyleCnt="7">
        <dgm:presLayoutVars>
          <dgm:bulletEnabled val="1"/>
        </dgm:presLayoutVars>
      </dgm:prSet>
      <dgm:spPr/>
      <dgm:t>
        <a:bodyPr/>
        <a:lstStyle/>
        <a:p>
          <a:endParaRPr lang="da-DK"/>
        </a:p>
      </dgm:t>
    </dgm:pt>
    <dgm:pt modelId="{4B875B78-544E-44A7-AFDB-283350EEEFE9}" type="pres">
      <dgm:prSet presAssocID="{A370FAF8-C99B-4041-89BD-8E6A5F8939E9}" presName="parTrans" presStyleLbl="bgSibTrans2D1" presStyleIdx="5" presStyleCnt="7"/>
      <dgm:spPr/>
      <dgm:t>
        <a:bodyPr/>
        <a:lstStyle/>
        <a:p>
          <a:endParaRPr lang="da-DK"/>
        </a:p>
      </dgm:t>
    </dgm:pt>
    <dgm:pt modelId="{F68C6C33-6564-4585-BF57-ECC40A1BEB09}" type="pres">
      <dgm:prSet presAssocID="{BA7019C8-AC3F-4825-9827-0556A892D652}" presName="node" presStyleLbl="node1" presStyleIdx="5" presStyleCnt="7" custScaleX="142604">
        <dgm:presLayoutVars>
          <dgm:bulletEnabled val="1"/>
        </dgm:presLayoutVars>
      </dgm:prSet>
      <dgm:spPr/>
      <dgm:t>
        <a:bodyPr/>
        <a:lstStyle/>
        <a:p>
          <a:endParaRPr lang="da-DK"/>
        </a:p>
      </dgm:t>
    </dgm:pt>
    <dgm:pt modelId="{9D805E78-71D5-498A-9158-8B53D188F25E}" type="pres">
      <dgm:prSet presAssocID="{D699B59F-1810-4BED-8178-FF33939B49CB}" presName="parTrans" presStyleLbl="bgSibTrans2D1" presStyleIdx="6" presStyleCnt="7"/>
      <dgm:spPr/>
      <dgm:t>
        <a:bodyPr/>
        <a:lstStyle/>
        <a:p>
          <a:endParaRPr lang="da-DK"/>
        </a:p>
      </dgm:t>
    </dgm:pt>
    <dgm:pt modelId="{6642C46B-27B5-419F-9257-C6E5F36A2D72}" type="pres">
      <dgm:prSet presAssocID="{B41C3E32-6E49-42B9-A250-D9735A927521}" presName="node" presStyleLbl="node1" presStyleIdx="6" presStyleCnt="7">
        <dgm:presLayoutVars>
          <dgm:bulletEnabled val="1"/>
        </dgm:presLayoutVars>
      </dgm:prSet>
      <dgm:spPr/>
      <dgm:t>
        <a:bodyPr/>
        <a:lstStyle/>
        <a:p>
          <a:endParaRPr lang="da-DK"/>
        </a:p>
      </dgm:t>
    </dgm:pt>
  </dgm:ptLst>
  <dgm:cxnLst>
    <dgm:cxn modelId="{2DE6E775-AB01-46C9-959B-B92588D5EA75}" type="presOf" srcId="{64090BBC-020C-4C7F-8464-17FDD0698AF8}" destId="{38701C5C-E66C-421C-A999-DB43948882A1}" srcOrd="0" destOrd="0" presId="urn:microsoft.com/office/officeart/2005/8/layout/radial4"/>
    <dgm:cxn modelId="{73D0B33B-7788-450A-9E1D-7CC77F02A204}" type="presOf" srcId="{AF15E4AF-C415-450A-804C-23BCA425E4CA}" destId="{0E6CA5F7-662B-489F-BAE1-AEFD5C5A92C1}" srcOrd="0" destOrd="0" presId="urn:microsoft.com/office/officeart/2005/8/layout/radial4"/>
    <dgm:cxn modelId="{E8894822-9C61-4BFA-9159-D6094B2B51A1}" type="presOf" srcId="{30668DC2-61BB-45D2-A627-89370047264E}" destId="{DD88AD48-BF31-4A47-8ADD-7359286BDB52}" srcOrd="0" destOrd="0" presId="urn:microsoft.com/office/officeart/2005/8/layout/radial4"/>
    <dgm:cxn modelId="{D4E4EC63-EA6E-4191-9F8D-A7B691A0C4D7}" type="presOf" srcId="{BA7019C8-AC3F-4825-9827-0556A892D652}" destId="{F68C6C33-6564-4585-BF57-ECC40A1BEB09}" srcOrd="0" destOrd="0" presId="urn:microsoft.com/office/officeart/2005/8/layout/radial4"/>
    <dgm:cxn modelId="{AB313C31-CAFC-42E3-BBA5-251A88D31FF9}" srcId="{A981F5D1-CDF7-4D23-ABAE-2ED2FED6FE6E}" destId="{6B6E6F92-32C1-4922-BB3C-3953B11FA161}" srcOrd="0" destOrd="0" parTransId="{AB6BE662-FBA1-451E-A21E-B23BCFCF3824}" sibTransId="{34B0831A-58DC-4B81-BD7F-8F2A0D22FCE2}"/>
    <dgm:cxn modelId="{F5D7D71E-9372-4E13-9CCC-D3DA5CC25E96}" type="presOf" srcId="{9B9D8BE5-4F18-4784-9A0F-273F00551222}" destId="{27F1C5FB-E0B3-4EF0-AE2E-805A7FFFCEF2}" srcOrd="0" destOrd="0" presId="urn:microsoft.com/office/officeart/2005/8/layout/radial4"/>
    <dgm:cxn modelId="{B5A65A99-1362-4257-9E96-DB0165F73860}" type="presOf" srcId="{29EA092B-91EA-4007-9B5F-0CD06F2516F4}" destId="{6A9FA3BA-960E-4F7F-B4AA-F71336B224A2}" srcOrd="0" destOrd="0" presId="urn:microsoft.com/office/officeart/2005/8/layout/radial4"/>
    <dgm:cxn modelId="{BE638D53-5399-454D-825C-42E8B33B9A00}" type="presOf" srcId="{D699B59F-1810-4BED-8178-FF33939B49CB}" destId="{9D805E78-71D5-498A-9158-8B53D188F25E}" srcOrd="0" destOrd="0" presId="urn:microsoft.com/office/officeart/2005/8/layout/radial4"/>
    <dgm:cxn modelId="{8561A822-E86A-4AD1-8159-01B95F22E6F7}" srcId="{6B6E6F92-32C1-4922-BB3C-3953B11FA161}" destId="{BA7019C8-AC3F-4825-9827-0556A892D652}" srcOrd="5" destOrd="0" parTransId="{A370FAF8-C99B-4041-89BD-8E6A5F8939E9}" sibTransId="{3AEEE8E3-C7C7-4595-A380-9D75B86A02FA}"/>
    <dgm:cxn modelId="{00F402F5-5A46-44D6-90AA-A9DB33034AB7}" type="presOf" srcId="{B41C3E32-6E49-42B9-A250-D9735A927521}" destId="{6642C46B-27B5-419F-9257-C6E5F36A2D72}" srcOrd="0" destOrd="0" presId="urn:microsoft.com/office/officeart/2005/8/layout/radial4"/>
    <dgm:cxn modelId="{C3AE0AD3-2975-4EFF-A36E-544209F31DED}" type="presOf" srcId="{95156E98-8EE4-4E9E-9FAC-B578DDF3C9A1}" destId="{4AFADD49-4190-426C-9CAB-4DA9AB81ADED}" srcOrd="0" destOrd="0" presId="urn:microsoft.com/office/officeart/2005/8/layout/radial4"/>
    <dgm:cxn modelId="{C9107B04-DF04-42C4-8A5F-6415A053EEFA}" srcId="{6B6E6F92-32C1-4922-BB3C-3953B11FA161}" destId="{64090BBC-020C-4C7F-8464-17FDD0698AF8}" srcOrd="2" destOrd="0" parTransId="{FE97B7FF-7869-49F5-B166-49EDB857AFB5}" sibTransId="{B1147220-3BA0-45E9-9E08-E6FF33FCE285}"/>
    <dgm:cxn modelId="{031801AB-7FB7-4F12-816F-2C942A4FC0FE}" type="presOf" srcId="{2CA95D7E-022D-43A4-B00F-DD2B08491EFE}" destId="{1B2F1794-2F58-4F84-9EEA-F606DE3BCE40}" srcOrd="0" destOrd="0" presId="urn:microsoft.com/office/officeart/2005/8/layout/radial4"/>
    <dgm:cxn modelId="{870066EB-C6BE-4967-BE35-886537DF16D3}" srcId="{6B6E6F92-32C1-4922-BB3C-3953B11FA161}" destId="{B41C3E32-6E49-42B9-A250-D9735A927521}" srcOrd="6" destOrd="0" parTransId="{D699B59F-1810-4BED-8178-FF33939B49CB}" sibTransId="{419D76AB-01B8-4646-A750-B8999D521221}"/>
    <dgm:cxn modelId="{48FFA023-BFBE-41C7-80EC-6A60F4505776}" srcId="{6B6E6F92-32C1-4922-BB3C-3953B11FA161}" destId="{29EA092B-91EA-4007-9B5F-0CD06F2516F4}" srcOrd="1" destOrd="0" parTransId="{9B9D8BE5-4F18-4784-9A0F-273F00551222}" sibTransId="{4AADE1A0-DFDA-4FDC-A589-9C76AEC7BF1D}"/>
    <dgm:cxn modelId="{C4B8D123-5B3D-4B3C-A672-9E2CB8C6FF64}" type="presOf" srcId="{FE97B7FF-7869-49F5-B166-49EDB857AFB5}" destId="{E5DE8E77-916A-4B63-9D38-733EBE96D471}" srcOrd="0" destOrd="0" presId="urn:microsoft.com/office/officeart/2005/8/layout/radial4"/>
    <dgm:cxn modelId="{43C616CF-E611-4C5E-9215-E916CDFCF484}" type="presOf" srcId="{6B6E6F92-32C1-4922-BB3C-3953B11FA161}" destId="{4DE03DEC-0412-4962-A01D-C8D174C34163}" srcOrd="0" destOrd="0" presId="urn:microsoft.com/office/officeart/2005/8/layout/radial4"/>
    <dgm:cxn modelId="{590A6381-507F-47C7-A8B4-77652453794B}" srcId="{6B6E6F92-32C1-4922-BB3C-3953B11FA161}" destId="{30668DC2-61BB-45D2-A627-89370047264E}" srcOrd="3" destOrd="0" parTransId="{2CA95D7E-022D-43A4-B00F-DD2B08491EFE}" sibTransId="{F959F774-7822-47CB-8D1D-CAB7500A0011}"/>
    <dgm:cxn modelId="{BBABF403-FB09-450B-BD6F-71FCA03BFFDA}" type="presOf" srcId="{A370FAF8-C99B-4041-89BD-8E6A5F8939E9}" destId="{4B875B78-544E-44A7-AFDB-283350EEEFE9}" srcOrd="0" destOrd="0" presId="urn:microsoft.com/office/officeart/2005/8/layout/radial4"/>
    <dgm:cxn modelId="{F4B10327-0872-4D27-8BA7-435F2D20D791}" type="presOf" srcId="{A981F5D1-CDF7-4D23-ABAE-2ED2FED6FE6E}" destId="{23D39CBB-77C5-4412-B463-9BE1BC70D102}" srcOrd="0" destOrd="0" presId="urn:microsoft.com/office/officeart/2005/8/layout/radial4"/>
    <dgm:cxn modelId="{6EB24F3E-4447-42DA-BAF0-2BE9A4DECFF0}" srcId="{6B6E6F92-32C1-4922-BB3C-3953B11FA161}" destId="{11E7F834-045D-48D1-81D8-9B59372E7164}" srcOrd="0" destOrd="0" parTransId="{D6711565-559D-4838-BC0A-212DC2E7B962}" sibTransId="{4A7F3CBF-17B9-4808-B0FC-668ADE766B70}"/>
    <dgm:cxn modelId="{85F4D7D4-0CDE-4397-8888-AFAE2B9C20B5}" type="presOf" srcId="{11E7F834-045D-48D1-81D8-9B59372E7164}" destId="{F2DD243C-EF63-445A-A21D-37AB04603C55}" srcOrd="0" destOrd="0" presId="urn:microsoft.com/office/officeart/2005/8/layout/radial4"/>
    <dgm:cxn modelId="{0733E0A7-5217-4D6E-934C-A74B428C6285}" srcId="{6B6E6F92-32C1-4922-BB3C-3953B11FA161}" destId="{95156E98-8EE4-4E9E-9FAC-B578DDF3C9A1}" srcOrd="4" destOrd="0" parTransId="{AF15E4AF-C415-450A-804C-23BCA425E4CA}" sibTransId="{7A5664B9-C488-49DB-A5CD-3176AB392167}"/>
    <dgm:cxn modelId="{1FDB0773-7572-4F60-9BC1-8FFA67950E3F}" type="presOf" srcId="{D6711565-559D-4838-BC0A-212DC2E7B962}" destId="{5E73EC9D-BB30-4FE3-8703-81BD9BA7EDF9}" srcOrd="0" destOrd="0" presId="urn:microsoft.com/office/officeart/2005/8/layout/radial4"/>
    <dgm:cxn modelId="{DF2B4C89-19B7-4EA4-B2E3-CECFBFCF2A9C}" type="presParOf" srcId="{23D39CBB-77C5-4412-B463-9BE1BC70D102}" destId="{4DE03DEC-0412-4962-A01D-C8D174C34163}" srcOrd="0" destOrd="0" presId="urn:microsoft.com/office/officeart/2005/8/layout/radial4"/>
    <dgm:cxn modelId="{E95F3AA4-FCC0-43A0-BCFB-7EE673EEB7DD}" type="presParOf" srcId="{23D39CBB-77C5-4412-B463-9BE1BC70D102}" destId="{5E73EC9D-BB30-4FE3-8703-81BD9BA7EDF9}" srcOrd="1" destOrd="0" presId="urn:microsoft.com/office/officeart/2005/8/layout/radial4"/>
    <dgm:cxn modelId="{626C4EE8-F90D-47E1-BF54-398A29C79790}" type="presParOf" srcId="{23D39CBB-77C5-4412-B463-9BE1BC70D102}" destId="{F2DD243C-EF63-445A-A21D-37AB04603C55}" srcOrd="2" destOrd="0" presId="urn:microsoft.com/office/officeart/2005/8/layout/radial4"/>
    <dgm:cxn modelId="{077E32A8-60C3-4FA5-AFAD-7A44363E695D}" type="presParOf" srcId="{23D39CBB-77C5-4412-B463-9BE1BC70D102}" destId="{27F1C5FB-E0B3-4EF0-AE2E-805A7FFFCEF2}" srcOrd="3" destOrd="0" presId="urn:microsoft.com/office/officeart/2005/8/layout/radial4"/>
    <dgm:cxn modelId="{8BF79790-624E-4412-A8FB-12D14EA526F8}" type="presParOf" srcId="{23D39CBB-77C5-4412-B463-9BE1BC70D102}" destId="{6A9FA3BA-960E-4F7F-B4AA-F71336B224A2}" srcOrd="4" destOrd="0" presId="urn:microsoft.com/office/officeart/2005/8/layout/radial4"/>
    <dgm:cxn modelId="{D40B8372-45A3-4CA4-BEC1-E68BA23A676A}" type="presParOf" srcId="{23D39CBB-77C5-4412-B463-9BE1BC70D102}" destId="{E5DE8E77-916A-4B63-9D38-733EBE96D471}" srcOrd="5" destOrd="0" presId="urn:microsoft.com/office/officeart/2005/8/layout/radial4"/>
    <dgm:cxn modelId="{019C27CC-19F7-46D9-8FAA-554A5748B1EE}" type="presParOf" srcId="{23D39CBB-77C5-4412-B463-9BE1BC70D102}" destId="{38701C5C-E66C-421C-A999-DB43948882A1}" srcOrd="6" destOrd="0" presId="urn:microsoft.com/office/officeart/2005/8/layout/radial4"/>
    <dgm:cxn modelId="{ECBBAA05-E28B-4D02-9DA7-C6F68574AFF0}" type="presParOf" srcId="{23D39CBB-77C5-4412-B463-9BE1BC70D102}" destId="{1B2F1794-2F58-4F84-9EEA-F606DE3BCE40}" srcOrd="7" destOrd="0" presId="urn:microsoft.com/office/officeart/2005/8/layout/radial4"/>
    <dgm:cxn modelId="{1C30F0C6-6335-4E75-A308-F6FBB3C24B03}" type="presParOf" srcId="{23D39CBB-77C5-4412-B463-9BE1BC70D102}" destId="{DD88AD48-BF31-4A47-8ADD-7359286BDB52}" srcOrd="8" destOrd="0" presId="urn:microsoft.com/office/officeart/2005/8/layout/radial4"/>
    <dgm:cxn modelId="{A078B84F-5801-47FD-B8C3-F7CD58EB1365}" type="presParOf" srcId="{23D39CBB-77C5-4412-B463-9BE1BC70D102}" destId="{0E6CA5F7-662B-489F-BAE1-AEFD5C5A92C1}" srcOrd="9" destOrd="0" presId="urn:microsoft.com/office/officeart/2005/8/layout/radial4"/>
    <dgm:cxn modelId="{23A27A59-B50A-4CF5-A1C7-7AC9CD1A2D46}" type="presParOf" srcId="{23D39CBB-77C5-4412-B463-9BE1BC70D102}" destId="{4AFADD49-4190-426C-9CAB-4DA9AB81ADED}" srcOrd="10" destOrd="0" presId="urn:microsoft.com/office/officeart/2005/8/layout/radial4"/>
    <dgm:cxn modelId="{9E0EE6EB-35D1-4E9B-8125-B8C2894526C8}" type="presParOf" srcId="{23D39CBB-77C5-4412-B463-9BE1BC70D102}" destId="{4B875B78-544E-44A7-AFDB-283350EEEFE9}" srcOrd="11" destOrd="0" presId="urn:microsoft.com/office/officeart/2005/8/layout/radial4"/>
    <dgm:cxn modelId="{7319D764-4A95-4D99-8B1A-DDF50BA616B3}" type="presParOf" srcId="{23D39CBB-77C5-4412-B463-9BE1BC70D102}" destId="{F68C6C33-6564-4585-BF57-ECC40A1BEB09}" srcOrd="12" destOrd="0" presId="urn:microsoft.com/office/officeart/2005/8/layout/radial4"/>
    <dgm:cxn modelId="{7FDE8710-8E8C-41FF-997A-150EBD8B4126}" type="presParOf" srcId="{23D39CBB-77C5-4412-B463-9BE1BC70D102}" destId="{9D805E78-71D5-498A-9158-8B53D188F25E}" srcOrd="13" destOrd="0" presId="urn:microsoft.com/office/officeart/2005/8/layout/radial4"/>
    <dgm:cxn modelId="{0AF71C88-CF85-4933-B436-18C5DA1E8B88}" type="presParOf" srcId="{23D39CBB-77C5-4412-B463-9BE1BC70D102}" destId="{6642C46B-27B5-419F-9257-C6E5F36A2D72}"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E19FC3-2D09-4B3D-B936-E374257DE36E}" type="doc">
      <dgm:prSet loTypeId="urn:microsoft.com/office/officeart/2005/8/layout/hierarchy4" loCatId="hierarchy" qsTypeId="urn:microsoft.com/office/officeart/2005/8/quickstyle/simple1" qsCatId="simple" csTypeId="urn:microsoft.com/office/officeart/2005/8/colors/accent2_2" csCatId="accent2" phldr="1"/>
      <dgm:spPr/>
      <dgm:t>
        <a:bodyPr/>
        <a:lstStyle/>
        <a:p>
          <a:endParaRPr lang="da-DK"/>
        </a:p>
      </dgm:t>
    </dgm:pt>
    <dgm:pt modelId="{C51A2012-3AC4-4750-B893-8D3C29705692}">
      <dgm:prSet phldrT="[Tekst]"/>
      <dgm:spPr/>
      <dgm:t>
        <a:bodyPr/>
        <a:lstStyle/>
        <a:p>
          <a:r>
            <a:rPr lang="da-DK" b="1" dirty="0"/>
            <a:t>Staten/MOS</a:t>
          </a:r>
        </a:p>
      </dgm:t>
    </dgm:pt>
    <dgm:pt modelId="{B3A9C392-8EE8-4025-8ABA-49C412027EB0}" type="parTrans" cxnId="{DE549DCE-8043-4F3B-93E3-E68A911232E2}">
      <dgm:prSet/>
      <dgm:spPr/>
      <dgm:t>
        <a:bodyPr/>
        <a:lstStyle/>
        <a:p>
          <a:endParaRPr lang="da-DK" b="1"/>
        </a:p>
      </dgm:t>
    </dgm:pt>
    <dgm:pt modelId="{CFCC6AEE-6072-4A9C-B30D-040A88AD5FF8}" type="sibTrans" cxnId="{DE549DCE-8043-4F3B-93E3-E68A911232E2}">
      <dgm:prSet/>
      <dgm:spPr/>
      <dgm:t>
        <a:bodyPr/>
        <a:lstStyle/>
        <a:p>
          <a:endParaRPr lang="da-DK" b="1"/>
        </a:p>
      </dgm:t>
    </dgm:pt>
    <dgm:pt modelId="{0B4FF5E0-0FAA-4E38-940D-54DFBB42D36A}">
      <dgm:prSet phldrT="[Tekst]"/>
      <dgm:spPr/>
      <dgm:t>
        <a:bodyPr/>
        <a:lstStyle/>
        <a:p>
          <a:r>
            <a:rPr lang="da-DK" b="1" dirty="0"/>
            <a:t>Forhandlingsfællesskabet</a:t>
          </a:r>
        </a:p>
      </dgm:t>
    </dgm:pt>
    <dgm:pt modelId="{C5B55456-855D-497E-A96A-A30902530A22}" type="parTrans" cxnId="{5EEE0053-D86B-438E-AC58-13AE481BD98F}">
      <dgm:prSet/>
      <dgm:spPr/>
      <dgm:t>
        <a:bodyPr/>
        <a:lstStyle/>
        <a:p>
          <a:endParaRPr lang="da-DK" b="1"/>
        </a:p>
      </dgm:t>
    </dgm:pt>
    <dgm:pt modelId="{2F68DDC3-8E08-4FE3-A236-5D912D1A0555}" type="sibTrans" cxnId="{5EEE0053-D86B-438E-AC58-13AE481BD98F}">
      <dgm:prSet/>
      <dgm:spPr/>
      <dgm:t>
        <a:bodyPr/>
        <a:lstStyle/>
        <a:p>
          <a:endParaRPr lang="da-DK" b="1"/>
        </a:p>
      </dgm:t>
    </dgm:pt>
    <dgm:pt modelId="{82FB1343-0110-4BF3-8B76-64D0E94EDE62}">
      <dgm:prSet phldrT="[Tekst]"/>
      <dgm:spPr/>
      <dgm:t>
        <a:bodyPr/>
        <a:lstStyle/>
        <a:p>
          <a:r>
            <a:rPr lang="da-DK" b="1" dirty="0"/>
            <a:t>SHK</a:t>
          </a:r>
        </a:p>
      </dgm:t>
    </dgm:pt>
    <dgm:pt modelId="{5CAF6D40-0A7A-48AD-9248-4DE2D542D42E}" type="parTrans" cxnId="{6F0C1969-F5CE-4D45-9968-9E978AE8956A}">
      <dgm:prSet/>
      <dgm:spPr/>
      <dgm:t>
        <a:bodyPr/>
        <a:lstStyle/>
        <a:p>
          <a:endParaRPr lang="da-DK" b="1"/>
        </a:p>
      </dgm:t>
    </dgm:pt>
    <dgm:pt modelId="{41C94698-8EB9-4C18-B3F1-A6A012F57493}" type="sibTrans" cxnId="{6F0C1969-F5CE-4D45-9968-9E978AE8956A}">
      <dgm:prSet/>
      <dgm:spPr/>
      <dgm:t>
        <a:bodyPr/>
        <a:lstStyle/>
        <a:p>
          <a:endParaRPr lang="da-DK" b="1"/>
        </a:p>
      </dgm:t>
    </dgm:pt>
    <dgm:pt modelId="{A19DAEAB-58FE-43A0-83EE-5C0A16D80856}">
      <dgm:prSet phldrT="[Tekst]"/>
      <dgm:spPr/>
      <dgm:t>
        <a:bodyPr/>
        <a:lstStyle/>
        <a:p>
          <a:r>
            <a:rPr lang="da-DK" b="1" dirty="0"/>
            <a:t>Regionerne/RLTN</a:t>
          </a:r>
        </a:p>
      </dgm:t>
    </dgm:pt>
    <dgm:pt modelId="{B93BC963-C951-4203-9996-B558118A1815}" type="parTrans" cxnId="{3AC17808-5FCA-4502-8C26-BF504995CD0F}">
      <dgm:prSet/>
      <dgm:spPr/>
      <dgm:t>
        <a:bodyPr/>
        <a:lstStyle/>
        <a:p>
          <a:endParaRPr lang="da-DK" b="1"/>
        </a:p>
      </dgm:t>
    </dgm:pt>
    <dgm:pt modelId="{AB16E9C5-BE0C-4F36-BB43-C1CCB1503B9F}" type="sibTrans" cxnId="{3AC17808-5FCA-4502-8C26-BF504995CD0F}">
      <dgm:prSet/>
      <dgm:spPr/>
      <dgm:t>
        <a:bodyPr/>
        <a:lstStyle/>
        <a:p>
          <a:endParaRPr lang="da-DK" b="1"/>
        </a:p>
      </dgm:t>
    </dgm:pt>
    <dgm:pt modelId="{D47C5347-74B1-49B7-9370-74BFC9CD4EA2}">
      <dgm:prSet phldrT="[Tekst]"/>
      <dgm:spPr/>
      <dgm:t>
        <a:bodyPr/>
        <a:lstStyle/>
        <a:p>
          <a:r>
            <a:rPr lang="da-DK" b="1" dirty="0"/>
            <a:t>Kommunerne/KL</a:t>
          </a:r>
        </a:p>
      </dgm:t>
    </dgm:pt>
    <dgm:pt modelId="{ACFDC7A6-2EB8-483A-B0D0-872C62FEBD24}" type="parTrans" cxnId="{8E80EC2F-72ED-4B13-9EE2-AA550D95B538}">
      <dgm:prSet/>
      <dgm:spPr/>
      <dgm:t>
        <a:bodyPr/>
        <a:lstStyle/>
        <a:p>
          <a:endParaRPr lang="da-DK" b="1"/>
        </a:p>
      </dgm:t>
    </dgm:pt>
    <dgm:pt modelId="{CBDFC09C-A150-490D-AD84-7DED95515D0F}" type="sibTrans" cxnId="{8E80EC2F-72ED-4B13-9EE2-AA550D95B538}">
      <dgm:prSet/>
      <dgm:spPr/>
      <dgm:t>
        <a:bodyPr/>
        <a:lstStyle/>
        <a:p>
          <a:endParaRPr lang="da-DK" b="1"/>
        </a:p>
      </dgm:t>
    </dgm:pt>
    <dgm:pt modelId="{AB73EAF1-4737-4356-A0F9-B1824177D777}">
      <dgm:prSet phldrT="[Tekst]"/>
      <dgm:spPr/>
      <dgm:t>
        <a:bodyPr/>
        <a:lstStyle/>
        <a:p>
          <a:r>
            <a:rPr lang="da-DK" b="1" dirty="0"/>
            <a:t>Centralorganisationernes Fælles Udvalg (CFU)</a:t>
          </a:r>
        </a:p>
      </dgm:t>
    </dgm:pt>
    <dgm:pt modelId="{DE105C33-A7C1-4C49-9E2A-C83A0B98DBFB}" type="parTrans" cxnId="{65A7B752-C056-4FDC-8DC2-37372BF6E6B2}">
      <dgm:prSet/>
      <dgm:spPr/>
      <dgm:t>
        <a:bodyPr/>
        <a:lstStyle/>
        <a:p>
          <a:endParaRPr lang="da-DK" b="1"/>
        </a:p>
      </dgm:t>
    </dgm:pt>
    <dgm:pt modelId="{920E9177-9E52-4086-AE1E-F03B67E4083B}" type="sibTrans" cxnId="{65A7B752-C056-4FDC-8DC2-37372BF6E6B2}">
      <dgm:prSet/>
      <dgm:spPr/>
      <dgm:t>
        <a:bodyPr/>
        <a:lstStyle/>
        <a:p>
          <a:endParaRPr lang="da-DK" b="1"/>
        </a:p>
      </dgm:t>
    </dgm:pt>
    <dgm:pt modelId="{2859412D-D409-48EA-AD02-EDFDB87F08C6}">
      <dgm:prSet phldrT="[Tekst]"/>
      <dgm:spPr/>
      <dgm:t>
        <a:bodyPr/>
        <a:lstStyle/>
        <a:p>
          <a:r>
            <a:rPr lang="da-DK" b="1" dirty="0"/>
            <a:t>SKAF (CO10+LC)</a:t>
          </a:r>
        </a:p>
      </dgm:t>
    </dgm:pt>
    <dgm:pt modelId="{7EB8C14B-4BBB-409D-81DE-AE573E04B36C}" type="parTrans" cxnId="{2ACC6261-C7B1-4EEC-A8A3-2A27FA1911CA}">
      <dgm:prSet/>
      <dgm:spPr/>
      <dgm:t>
        <a:bodyPr/>
        <a:lstStyle/>
        <a:p>
          <a:endParaRPr lang="da-DK" b="1"/>
        </a:p>
      </dgm:t>
    </dgm:pt>
    <dgm:pt modelId="{5122F982-1001-4774-B02A-CDF137085BF8}" type="sibTrans" cxnId="{2ACC6261-C7B1-4EEC-A8A3-2A27FA1911CA}">
      <dgm:prSet/>
      <dgm:spPr/>
      <dgm:t>
        <a:bodyPr/>
        <a:lstStyle/>
        <a:p>
          <a:endParaRPr lang="da-DK" b="1"/>
        </a:p>
      </dgm:t>
    </dgm:pt>
    <dgm:pt modelId="{D251161C-13EE-42EC-AAAF-641694ACD72E}">
      <dgm:prSet phldrT="[Tekst]"/>
      <dgm:spPr/>
      <dgm:t>
        <a:bodyPr/>
        <a:lstStyle/>
        <a:p>
          <a:r>
            <a:rPr lang="da-DK" b="1" dirty="0"/>
            <a:t>Andre, fx OAO, AC</a:t>
          </a:r>
        </a:p>
      </dgm:t>
    </dgm:pt>
    <dgm:pt modelId="{1AFDE910-4FC6-4688-B6DC-AD2EA798C723}" type="parTrans" cxnId="{B8338E95-4648-4075-BDD1-31F1D360C382}">
      <dgm:prSet/>
      <dgm:spPr/>
      <dgm:t>
        <a:bodyPr/>
        <a:lstStyle/>
        <a:p>
          <a:endParaRPr lang="da-DK" b="1"/>
        </a:p>
      </dgm:t>
    </dgm:pt>
    <dgm:pt modelId="{BAFCC257-C44F-4057-9107-CA432D3555DA}" type="sibTrans" cxnId="{B8338E95-4648-4075-BDD1-31F1D360C382}">
      <dgm:prSet/>
      <dgm:spPr/>
      <dgm:t>
        <a:bodyPr/>
        <a:lstStyle/>
        <a:p>
          <a:endParaRPr lang="da-DK" b="1"/>
        </a:p>
      </dgm:t>
    </dgm:pt>
    <dgm:pt modelId="{6E6CA448-89B3-47FD-9FF8-0770BEE41BBD}">
      <dgm:prSet phldrT="[Tekst]"/>
      <dgm:spPr/>
      <dgm:t>
        <a:bodyPr/>
        <a:lstStyle/>
        <a:p>
          <a:r>
            <a:rPr lang="da-DK" b="1" dirty="0"/>
            <a:t>Forhandlingsfællesskabet</a:t>
          </a:r>
        </a:p>
      </dgm:t>
    </dgm:pt>
    <dgm:pt modelId="{E902D8BB-6156-4C26-8CAA-912BC6B587B2}" type="parTrans" cxnId="{7EE17EC8-BFA3-4FD5-AB42-50EE63008723}">
      <dgm:prSet/>
      <dgm:spPr/>
      <dgm:t>
        <a:bodyPr/>
        <a:lstStyle/>
        <a:p>
          <a:endParaRPr lang="da-DK" b="1"/>
        </a:p>
      </dgm:t>
    </dgm:pt>
    <dgm:pt modelId="{9C40D5B5-6EA8-4856-A0A5-92676451A95F}" type="sibTrans" cxnId="{7EE17EC8-BFA3-4FD5-AB42-50EE63008723}">
      <dgm:prSet/>
      <dgm:spPr/>
      <dgm:t>
        <a:bodyPr/>
        <a:lstStyle/>
        <a:p>
          <a:endParaRPr lang="da-DK" b="1"/>
        </a:p>
      </dgm:t>
    </dgm:pt>
    <dgm:pt modelId="{B0E4764F-9275-49D8-A4CF-91E30488670B}">
      <dgm:prSet phldrT="[Tekst]"/>
      <dgm:spPr/>
      <dgm:t>
        <a:bodyPr/>
        <a:lstStyle/>
        <a:p>
          <a:r>
            <a:rPr lang="da-DK" b="1" dirty="0"/>
            <a:t>SHK</a:t>
          </a:r>
        </a:p>
      </dgm:t>
    </dgm:pt>
    <dgm:pt modelId="{CB207EB4-9963-4B98-9355-E418C7896B0B}" type="parTrans" cxnId="{4CC740C8-9CEC-4418-AF28-905EDAE91604}">
      <dgm:prSet/>
      <dgm:spPr/>
      <dgm:t>
        <a:bodyPr/>
        <a:lstStyle/>
        <a:p>
          <a:endParaRPr lang="da-DK" b="1"/>
        </a:p>
      </dgm:t>
    </dgm:pt>
    <dgm:pt modelId="{D546E601-0919-4B53-891E-B1CEA6C1A2EB}" type="sibTrans" cxnId="{4CC740C8-9CEC-4418-AF28-905EDAE91604}">
      <dgm:prSet/>
      <dgm:spPr/>
      <dgm:t>
        <a:bodyPr/>
        <a:lstStyle/>
        <a:p>
          <a:endParaRPr lang="da-DK" b="1"/>
        </a:p>
      </dgm:t>
    </dgm:pt>
    <dgm:pt modelId="{577D6D64-310E-47C9-B576-2AF28F1017B5}">
      <dgm:prSet phldrT="[Tekst]"/>
      <dgm:spPr/>
      <dgm:t>
        <a:bodyPr/>
        <a:lstStyle/>
        <a:p>
          <a:r>
            <a:rPr lang="da-DK" b="1" dirty="0"/>
            <a:t>Andre, fx HK, SL, FOA</a:t>
          </a:r>
        </a:p>
      </dgm:t>
    </dgm:pt>
    <dgm:pt modelId="{F9071129-3851-45A4-A0EA-3BA5867D8F55}" type="parTrans" cxnId="{0E6A1BBB-E9F9-4150-BE9D-BA480FBD9583}">
      <dgm:prSet/>
      <dgm:spPr/>
      <dgm:t>
        <a:bodyPr/>
        <a:lstStyle/>
        <a:p>
          <a:endParaRPr lang="da-DK" b="1"/>
        </a:p>
      </dgm:t>
    </dgm:pt>
    <dgm:pt modelId="{37FDABB6-6D2A-43D7-9436-227C6E4452F5}" type="sibTrans" cxnId="{0E6A1BBB-E9F9-4150-BE9D-BA480FBD9583}">
      <dgm:prSet/>
      <dgm:spPr/>
      <dgm:t>
        <a:bodyPr/>
        <a:lstStyle/>
        <a:p>
          <a:endParaRPr lang="da-DK" b="1"/>
        </a:p>
      </dgm:t>
    </dgm:pt>
    <dgm:pt modelId="{D2805D55-20DC-42E4-81F2-0AF3871483BB}">
      <dgm:prSet phldrT="[Tekst]"/>
      <dgm:spPr/>
      <dgm:t>
        <a:bodyPr/>
        <a:lstStyle/>
        <a:p>
          <a:r>
            <a:rPr lang="da-DK" b="1" dirty="0"/>
            <a:t>Andre, fx FOA, BUPL, LC</a:t>
          </a:r>
        </a:p>
      </dgm:t>
    </dgm:pt>
    <dgm:pt modelId="{30A576F1-7F4E-4147-898D-59069CE3A660}" type="parTrans" cxnId="{182793D8-52AC-4D7A-B30A-4A4AF96D5DDC}">
      <dgm:prSet/>
      <dgm:spPr/>
      <dgm:t>
        <a:bodyPr/>
        <a:lstStyle/>
        <a:p>
          <a:endParaRPr lang="da-DK" b="1"/>
        </a:p>
      </dgm:t>
    </dgm:pt>
    <dgm:pt modelId="{526ABB13-C64C-4A3D-87E7-D0CFC90BF590}" type="sibTrans" cxnId="{182793D8-52AC-4D7A-B30A-4A4AF96D5DDC}">
      <dgm:prSet/>
      <dgm:spPr/>
      <dgm:t>
        <a:bodyPr/>
        <a:lstStyle/>
        <a:p>
          <a:endParaRPr lang="da-DK" b="1"/>
        </a:p>
      </dgm:t>
    </dgm:pt>
    <dgm:pt modelId="{D4733795-1478-420F-B7A8-A3827A5EB2B9}" type="pres">
      <dgm:prSet presAssocID="{95E19FC3-2D09-4B3D-B936-E374257DE36E}" presName="Name0" presStyleCnt="0">
        <dgm:presLayoutVars>
          <dgm:chPref val="1"/>
          <dgm:dir/>
          <dgm:animOne val="branch"/>
          <dgm:animLvl val="lvl"/>
          <dgm:resizeHandles/>
        </dgm:presLayoutVars>
      </dgm:prSet>
      <dgm:spPr/>
      <dgm:t>
        <a:bodyPr/>
        <a:lstStyle/>
        <a:p>
          <a:endParaRPr lang="da-DK"/>
        </a:p>
      </dgm:t>
    </dgm:pt>
    <dgm:pt modelId="{5F6A833A-FB89-4761-919B-120A9AD33994}" type="pres">
      <dgm:prSet presAssocID="{C51A2012-3AC4-4750-B893-8D3C29705692}" presName="vertOne" presStyleCnt="0"/>
      <dgm:spPr/>
    </dgm:pt>
    <dgm:pt modelId="{28277ECB-132D-49CF-97BB-06449F868730}" type="pres">
      <dgm:prSet presAssocID="{C51A2012-3AC4-4750-B893-8D3C29705692}" presName="txOne" presStyleLbl="node0" presStyleIdx="0" presStyleCnt="3" custScaleY="61965">
        <dgm:presLayoutVars>
          <dgm:chPref val="3"/>
        </dgm:presLayoutVars>
      </dgm:prSet>
      <dgm:spPr/>
      <dgm:t>
        <a:bodyPr/>
        <a:lstStyle/>
        <a:p>
          <a:endParaRPr lang="da-DK"/>
        </a:p>
      </dgm:t>
    </dgm:pt>
    <dgm:pt modelId="{B31DBD31-40B4-4AAA-BC8B-75038483E3AF}" type="pres">
      <dgm:prSet presAssocID="{C51A2012-3AC4-4750-B893-8D3C29705692}" presName="parTransOne" presStyleCnt="0"/>
      <dgm:spPr/>
    </dgm:pt>
    <dgm:pt modelId="{3D9CFD25-8AC7-4992-AF29-FE9D06A2B45E}" type="pres">
      <dgm:prSet presAssocID="{C51A2012-3AC4-4750-B893-8D3C29705692}" presName="horzOne" presStyleCnt="0"/>
      <dgm:spPr/>
    </dgm:pt>
    <dgm:pt modelId="{DBA39072-AF55-46C6-86A3-34C423E9476F}" type="pres">
      <dgm:prSet presAssocID="{AB73EAF1-4737-4356-A0F9-B1824177D777}" presName="vertTwo" presStyleCnt="0"/>
      <dgm:spPr/>
    </dgm:pt>
    <dgm:pt modelId="{7E85847F-6CBF-4ED9-8B30-07BAB3B9BCF6}" type="pres">
      <dgm:prSet presAssocID="{AB73EAF1-4737-4356-A0F9-B1824177D777}" presName="txTwo" presStyleLbl="node2" presStyleIdx="0" presStyleCnt="3" custScaleY="73935">
        <dgm:presLayoutVars>
          <dgm:chPref val="3"/>
        </dgm:presLayoutVars>
      </dgm:prSet>
      <dgm:spPr/>
      <dgm:t>
        <a:bodyPr/>
        <a:lstStyle/>
        <a:p>
          <a:endParaRPr lang="da-DK"/>
        </a:p>
      </dgm:t>
    </dgm:pt>
    <dgm:pt modelId="{225B2974-A978-463C-A8F9-438D594866BF}" type="pres">
      <dgm:prSet presAssocID="{AB73EAF1-4737-4356-A0F9-B1824177D777}" presName="parTransTwo" presStyleCnt="0"/>
      <dgm:spPr/>
    </dgm:pt>
    <dgm:pt modelId="{BDE2570F-8A75-49D6-92D5-AD5687710037}" type="pres">
      <dgm:prSet presAssocID="{AB73EAF1-4737-4356-A0F9-B1824177D777}" presName="horzTwo" presStyleCnt="0"/>
      <dgm:spPr/>
    </dgm:pt>
    <dgm:pt modelId="{B6B1D7B4-4FFA-4F12-B142-40FCC22132AD}" type="pres">
      <dgm:prSet presAssocID="{2859412D-D409-48EA-AD02-EDFDB87F08C6}" presName="vertThree" presStyleCnt="0"/>
      <dgm:spPr/>
    </dgm:pt>
    <dgm:pt modelId="{E947DAD7-B095-4BF2-ABBD-CBEE81D8E600}" type="pres">
      <dgm:prSet presAssocID="{2859412D-D409-48EA-AD02-EDFDB87F08C6}" presName="txThree" presStyleLbl="node3" presStyleIdx="0" presStyleCnt="6">
        <dgm:presLayoutVars>
          <dgm:chPref val="3"/>
        </dgm:presLayoutVars>
      </dgm:prSet>
      <dgm:spPr/>
      <dgm:t>
        <a:bodyPr/>
        <a:lstStyle/>
        <a:p>
          <a:endParaRPr lang="da-DK"/>
        </a:p>
      </dgm:t>
    </dgm:pt>
    <dgm:pt modelId="{FB20CEA5-8C93-4B99-A060-1A835B99A950}" type="pres">
      <dgm:prSet presAssocID="{2859412D-D409-48EA-AD02-EDFDB87F08C6}" presName="horzThree" presStyleCnt="0"/>
      <dgm:spPr/>
    </dgm:pt>
    <dgm:pt modelId="{7CFE8266-2FF4-4D5D-A8A0-7AC93C67173A}" type="pres">
      <dgm:prSet presAssocID="{5122F982-1001-4774-B02A-CDF137085BF8}" presName="sibSpaceThree" presStyleCnt="0"/>
      <dgm:spPr/>
    </dgm:pt>
    <dgm:pt modelId="{7193A782-1918-46DF-9384-B638257168CE}" type="pres">
      <dgm:prSet presAssocID="{D251161C-13EE-42EC-AAAF-641694ACD72E}" presName="vertThree" presStyleCnt="0"/>
      <dgm:spPr/>
    </dgm:pt>
    <dgm:pt modelId="{F6BFC318-D2AC-49CE-A6F6-03A71C050479}" type="pres">
      <dgm:prSet presAssocID="{D251161C-13EE-42EC-AAAF-641694ACD72E}" presName="txThree" presStyleLbl="node3" presStyleIdx="1" presStyleCnt="6">
        <dgm:presLayoutVars>
          <dgm:chPref val="3"/>
        </dgm:presLayoutVars>
      </dgm:prSet>
      <dgm:spPr/>
      <dgm:t>
        <a:bodyPr/>
        <a:lstStyle/>
        <a:p>
          <a:endParaRPr lang="da-DK"/>
        </a:p>
      </dgm:t>
    </dgm:pt>
    <dgm:pt modelId="{5FFD7CB0-B4E3-431C-A4DC-D81C2F769974}" type="pres">
      <dgm:prSet presAssocID="{D251161C-13EE-42EC-AAAF-641694ACD72E}" presName="horzThree" presStyleCnt="0"/>
      <dgm:spPr/>
    </dgm:pt>
    <dgm:pt modelId="{F5D4BB25-0BC7-406C-B79E-1558AAD45340}" type="pres">
      <dgm:prSet presAssocID="{CFCC6AEE-6072-4A9C-B30D-040A88AD5FF8}" presName="sibSpaceOne" presStyleCnt="0"/>
      <dgm:spPr/>
    </dgm:pt>
    <dgm:pt modelId="{F34377BA-ACC1-42E6-850F-E7EDC1331240}" type="pres">
      <dgm:prSet presAssocID="{A19DAEAB-58FE-43A0-83EE-5C0A16D80856}" presName="vertOne" presStyleCnt="0"/>
      <dgm:spPr/>
    </dgm:pt>
    <dgm:pt modelId="{C2BAE6E4-4A3E-442F-8442-5960B215F253}" type="pres">
      <dgm:prSet presAssocID="{A19DAEAB-58FE-43A0-83EE-5C0A16D80856}" presName="txOne" presStyleLbl="node0" presStyleIdx="1" presStyleCnt="3" custScaleY="61050">
        <dgm:presLayoutVars>
          <dgm:chPref val="3"/>
        </dgm:presLayoutVars>
      </dgm:prSet>
      <dgm:spPr/>
      <dgm:t>
        <a:bodyPr/>
        <a:lstStyle/>
        <a:p>
          <a:endParaRPr lang="da-DK"/>
        </a:p>
      </dgm:t>
    </dgm:pt>
    <dgm:pt modelId="{5C497A34-41B0-4A87-914D-95FF4E6A9C77}" type="pres">
      <dgm:prSet presAssocID="{A19DAEAB-58FE-43A0-83EE-5C0A16D80856}" presName="parTransOne" presStyleCnt="0"/>
      <dgm:spPr/>
    </dgm:pt>
    <dgm:pt modelId="{F4097AF9-D2E1-4FA3-9097-562565D9A564}" type="pres">
      <dgm:prSet presAssocID="{A19DAEAB-58FE-43A0-83EE-5C0A16D80856}" presName="horzOne" presStyleCnt="0"/>
      <dgm:spPr/>
    </dgm:pt>
    <dgm:pt modelId="{6E603C49-D00C-48A1-9241-CACD9529B8EE}" type="pres">
      <dgm:prSet presAssocID="{6E6CA448-89B3-47FD-9FF8-0770BEE41BBD}" presName="vertTwo" presStyleCnt="0"/>
      <dgm:spPr/>
    </dgm:pt>
    <dgm:pt modelId="{53BB6612-8279-4B2A-BE43-6A8F7ECB6DF0}" type="pres">
      <dgm:prSet presAssocID="{6E6CA448-89B3-47FD-9FF8-0770BEE41BBD}" presName="txTwo" presStyleLbl="node2" presStyleIdx="1" presStyleCnt="3" custScaleY="73204">
        <dgm:presLayoutVars>
          <dgm:chPref val="3"/>
        </dgm:presLayoutVars>
      </dgm:prSet>
      <dgm:spPr/>
      <dgm:t>
        <a:bodyPr/>
        <a:lstStyle/>
        <a:p>
          <a:endParaRPr lang="da-DK"/>
        </a:p>
      </dgm:t>
    </dgm:pt>
    <dgm:pt modelId="{7EDCF6D9-1CB1-4ECB-B446-B5F6FAB098CC}" type="pres">
      <dgm:prSet presAssocID="{6E6CA448-89B3-47FD-9FF8-0770BEE41BBD}" presName="parTransTwo" presStyleCnt="0"/>
      <dgm:spPr/>
    </dgm:pt>
    <dgm:pt modelId="{8BD81FDA-FB49-4D70-A3D9-4E7B44E54ED1}" type="pres">
      <dgm:prSet presAssocID="{6E6CA448-89B3-47FD-9FF8-0770BEE41BBD}" presName="horzTwo" presStyleCnt="0"/>
      <dgm:spPr/>
    </dgm:pt>
    <dgm:pt modelId="{3F4EC72C-B436-4B18-9B1E-A6C8E3E6B948}" type="pres">
      <dgm:prSet presAssocID="{B0E4764F-9275-49D8-A4CF-91E30488670B}" presName="vertThree" presStyleCnt="0"/>
      <dgm:spPr/>
    </dgm:pt>
    <dgm:pt modelId="{CEC51580-2502-4EB6-93D6-62134EBABF00}" type="pres">
      <dgm:prSet presAssocID="{B0E4764F-9275-49D8-A4CF-91E30488670B}" presName="txThree" presStyleLbl="node3" presStyleIdx="2" presStyleCnt="6">
        <dgm:presLayoutVars>
          <dgm:chPref val="3"/>
        </dgm:presLayoutVars>
      </dgm:prSet>
      <dgm:spPr/>
      <dgm:t>
        <a:bodyPr/>
        <a:lstStyle/>
        <a:p>
          <a:endParaRPr lang="da-DK"/>
        </a:p>
      </dgm:t>
    </dgm:pt>
    <dgm:pt modelId="{6D5183EF-F016-4484-8EEA-BEDD7D145B27}" type="pres">
      <dgm:prSet presAssocID="{B0E4764F-9275-49D8-A4CF-91E30488670B}" presName="horzThree" presStyleCnt="0"/>
      <dgm:spPr/>
    </dgm:pt>
    <dgm:pt modelId="{CEC11D1F-54D6-4663-97B2-E7D230678419}" type="pres">
      <dgm:prSet presAssocID="{D546E601-0919-4B53-891E-B1CEA6C1A2EB}" presName="sibSpaceThree" presStyleCnt="0"/>
      <dgm:spPr/>
    </dgm:pt>
    <dgm:pt modelId="{CEB8432C-13E5-45FA-AA3E-18C4EDD26D71}" type="pres">
      <dgm:prSet presAssocID="{577D6D64-310E-47C9-B576-2AF28F1017B5}" presName="vertThree" presStyleCnt="0"/>
      <dgm:spPr/>
    </dgm:pt>
    <dgm:pt modelId="{FFAC36D1-AF27-4CAA-8333-A18AFCB52D5B}" type="pres">
      <dgm:prSet presAssocID="{577D6D64-310E-47C9-B576-2AF28F1017B5}" presName="txThree" presStyleLbl="node3" presStyleIdx="3" presStyleCnt="6">
        <dgm:presLayoutVars>
          <dgm:chPref val="3"/>
        </dgm:presLayoutVars>
      </dgm:prSet>
      <dgm:spPr/>
      <dgm:t>
        <a:bodyPr/>
        <a:lstStyle/>
        <a:p>
          <a:endParaRPr lang="da-DK"/>
        </a:p>
      </dgm:t>
    </dgm:pt>
    <dgm:pt modelId="{E8E69E62-C5AC-4726-8BA6-5BFA5A4EF047}" type="pres">
      <dgm:prSet presAssocID="{577D6D64-310E-47C9-B576-2AF28F1017B5}" presName="horzThree" presStyleCnt="0"/>
      <dgm:spPr/>
    </dgm:pt>
    <dgm:pt modelId="{9421FAD5-F3D3-415A-B3AA-6E0FD3A2EC00}" type="pres">
      <dgm:prSet presAssocID="{AB16E9C5-BE0C-4F36-BB43-C1CCB1503B9F}" presName="sibSpaceOne" presStyleCnt="0"/>
      <dgm:spPr/>
    </dgm:pt>
    <dgm:pt modelId="{98E5D51C-FA00-4748-8F7F-FAE12006EC48}" type="pres">
      <dgm:prSet presAssocID="{D47C5347-74B1-49B7-9370-74BFC9CD4EA2}" presName="vertOne" presStyleCnt="0"/>
      <dgm:spPr/>
    </dgm:pt>
    <dgm:pt modelId="{2D8C8AA5-63FD-4B74-8827-3CF22E540973}" type="pres">
      <dgm:prSet presAssocID="{D47C5347-74B1-49B7-9370-74BFC9CD4EA2}" presName="txOne" presStyleLbl="node0" presStyleIdx="2" presStyleCnt="3" custScaleY="62042">
        <dgm:presLayoutVars>
          <dgm:chPref val="3"/>
        </dgm:presLayoutVars>
      </dgm:prSet>
      <dgm:spPr/>
      <dgm:t>
        <a:bodyPr/>
        <a:lstStyle/>
        <a:p>
          <a:endParaRPr lang="da-DK"/>
        </a:p>
      </dgm:t>
    </dgm:pt>
    <dgm:pt modelId="{B584FD53-B8C9-4333-A5D9-A15E1E68F8BC}" type="pres">
      <dgm:prSet presAssocID="{D47C5347-74B1-49B7-9370-74BFC9CD4EA2}" presName="parTransOne" presStyleCnt="0"/>
      <dgm:spPr/>
    </dgm:pt>
    <dgm:pt modelId="{18E736D8-3D28-4407-B341-F6955161C555}" type="pres">
      <dgm:prSet presAssocID="{D47C5347-74B1-49B7-9370-74BFC9CD4EA2}" presName="horzOne" presStyleCnt="0"/>
      <dgm:spPr/>
    </dgm:pt>
    <dgm:pt modelId="{056907D5-333C-453B-AE16-3697AB4A5F3D}" type="pres">
      <dgm:prSet presAssocID="{0B4FF5E0-0FAA-4E38-940D-54DFBB42D36A}" presName="vertTwo" presStyleCnt="0"/>
      <dgm:spPr/>
    </dgm:pt>
    <dgm:pt modelId="{A2B951C9-9A96-402B-B6C8-5A0F509D834E}" type="pres">
      <dgm:prSet presAssocID="{0B4FF5E0-0FAA-4E38-940D-54DFBB42D36A}" presName="txTwo" presStyleLbl="node2" presStyleIdx="2" presStyleCnt="3" custScaleY="73775">
        <dgm:presLayoutVars>
          <dgm:chPref val="3"/>
        </dgm:presLayoutVars>
      </dgm:prSet>
      <dgm:spPr/>
      <dgm:t>
        <a:bodyPr/>
        <a:lstStyle/>
        <a:p>
          <a:endParaRPr lang="da-DK"/>
        </a:p>
      </dgm:t>
    </dgm:pt>
    <dgm:pt modelId="{C585CBC2-0E18-4811-B29B-4D67693F6EAA}" type="pres">
      <dgm:prSet presAssocID="{0B4FF5E0-0FAA-4E38-940D-54DFBB42D36A}" presName="parTransTwo" presStyleCnt="0"/>
      <dgm:spPr/>
    </dgm:pt>
    <dgm:pt modelId="{D04728EF-8EB1-43EB-806E-6B7ADD08B7E2}" type="pres">
      <dgm:prSet presAssocID="{0B4FF5E0-0FAA-4E38-940D-54DFBB42D36A}" presName="horzTwo" presStyleCnt="0"/>
      <dgm:spPr/>
    </dgm:pt>
    <dgm:pt modelId="{24361D23-4400-4F27-8AB9-C0128495030E}" type="pres">
      <dgm:prSet presAssocID="{82FB1343-0110-4BF3-8B76-64D0E94EDE62}" presName="vertThree" presStyleCnt="0"/>
      <dgm:spPr/>
    </dgm:pt>
    <dgm:pt modelId="{BA6F9715-C860-4704-AC92-27AD54529F1C}" type="pres">
      <dgm:prSet presAssocID="{82FB1343-0110-4BF3-8B76-64D0E94EDE62}" presName="txThree" presStyleLbl="node3" presStyleIdx="4" presStyleCnt="6">
        <dgm:presLayoutVars>
          <dgm:chPref val="3"/>
        </dgm:presLayoutVars>
      </dgm:prSet>
      <dgm:spPr/>
      <dgm:t>
        <a:bodyPr/>
        <a:lstStyle/>
        <a:p>
          <a:endParaRPr lang="da-DK"/>
        </a:p>
      </dgm:t>
    </dgm:pt>
    <dgm:pt modelId="{54381220-61AC-4086-836A-CE5A032611BF}" type="pres">
      <dgm:prSet presAssocID="{82FB1343-0110-4BF3-8B76-64D0E94EDE62}" presName="horzThree" presStyleCnt="0"/>
      <dgm:spPr/>
    </dgm:pt>
    <dgm:pt modelId="{83A1D3F0-38E6-4347-9CF4-17E4A01F8614}" type="pres">
      <dgm:prSet presAssocID="{41C94698-8EB9-4C18-B3F1-A6A012F57493}" presName="sibSpaceThree" presStyleCnt="0"/>
      <dgm:spPr/>
    </dgm:pt>
    <dgm:pt modelId="{E3B49BF6-60EE-4BD5-996C-15A9765DFD68}" type="pres">
      <dgm:prSet presAssocID="{D2805D55-20DC-42E4-81F2-0AF3871483BB}" presName="vertThree" presStyleCnt="0"/>
      <dgm:spPr/>
    </dgm:pt>
    <dgm:pt modelId="{AE2EF2AC-5330-4997-8BAB-023F9D1482EB}" type="pres">
      <dgm:prSet presAssocID="{D2805D55-20DC-42E4-81F2-0AF3871483BB}" presName="txThree" presStyleLbl="node3" presStyleIdx="5" presStyleCnt="6">
        <dgm:presLayoutVars>
          <dgm:chPref val="3"/>
        </dgm:presLayoutVars>
      </dgm:prSet>
      <dgm:spPr/>
      <dgm:t>
        <a:bodyPr/>
        <a:lstStyle/>
        <a:p>
          <a:endParaRPr lang="da-DK"/>
        </a:p>
      </dgm:t>
    </dgm:pt>
    <dgm:pt modelId="{082459F1-D516-4190-86BB-3DBC14E9BD46}" type="pres">
      <dgm:prSet presAssocID="{D2805D55-20DC-42E4-81F2-0AF3871483BB}" presName="horzThree" presStyleCnt="0"/>
      <dgm:spPr/>
    </dgm:pt>
  </dgm:ptLst>
  <dgm:cxnLst>
    <dgm:cxn modelId="{592C10C0-6D80-4198-850D-2550AC5B8A6C}" type="presOf" srcId="{82FB1343-0110-4BF3-8B76-64D0E94EDE62}" destId="{BA6F9715-C860-4704-AC92-27AD54529F1C}" srcOrd="0" destOrd="0" presId="urn:microsoft.com/office/officeart/2005/8/layout/hierarchy4"/>
    <dgm:cxn modelId="{5EEE0053-D86B-438E-AC58-13AE481BD98F}" srcId="{D47C5347-74B1-49B7-9370-74BFC9CD4EA2}" destId="{0B4FF5E0-0FAA-4E38-940D-54DFBB42D36A}" srcOrd="0" destOrd="0" parTransId="{C5B55456-855D-497E-A96A-A30902530A22}" sibTransId="{2F68DDC3-8E08-4FE3-A236-5D912D1A0555}"/>
    <dgm:cxn modelId="{F4377DDB-9BE6-4813-AC71-D30D510F444D}" type="presOf" srcId="{6E6CA448-89B3-47FD-9FF8-0770BEE41BBD}" destId="{53BB6612-8279-4B2A-BE43-6A8F7ECB6DF0}" srcOrd="0" destOrd="0" presId="urn:microsoft.com/office/officeart/2005/8/layout/hierarchy4"/>
    <dgm:cxn modelId="{6F0C1969-F5CE-4D45-9968-9E978AE8956A}" srcId="{0B4FF5E0-0FAA-4E38-940D-54DFBB42D36A}" destId="{82FB1343-0110-4BF3-8B76-64D0E94EDE62}" srcOrd="0" destOrd="0" parTransId="{5CAF6D40-0A7A-48AD-9248-4DE2D542D42E}" sibTransId="{41C94698-8EB9-4C18-B3F1-A6A012F57493}"/>
    <dgm:cxn modelId="{65A7B752-C056-4FDC-8DC2-37372BF6E6B2}" srcId="{C51A2012-3AC4-4750-B893-8D3C29705692}" destId="{AB73EAF1-4737-4356-A0F9-B1824177D777}" srcOrd="0" destOrd="0" parTransId="{DE105C33-A7C1-4C49-9E2A-C83A0B98DBFB}" sibTransId="{920E9177-9E52-4086-AE1E-F03B67E4083B}"/>
    <dgm:cxn modelId="{7DC82370-9CCA-4067-8E09-7212B4C5AFD0}" type="presOf" srcId="{AB73EAF1-4737-4356-A0F9-B1824177D777}" destId="{7E85847F-6CBF-4ED9-8B30-07BAB3B9BCF6}" srcOrd="0" destOrd="0" presId="urn:microsoft.com/office/officeart/2005/8/layout/hierarchy4"/>
    <dgm:cxn modelId="{227E22C9-B689-4B52-A4D3-D6768E302384}" type="presOf" srcId="{C51A2012-3AC4-4750-B893-8D3C29705692}" destId="{28277ECB-132D-49CF-97BB-06449F868730}" srcOrd="0" destOrd="0" presId="urn:microsoft.com/office/officeart/2005/8/layout/hierarchy4"/>
    <dgm:cxn modelId="{DCB8B4D0-E7CA-425D-BD8F-FB23DD9C9F70}" type="presOf" srcId="{D47C5347-74B1-49B7-9370-74BFC9CD4EA2}" destId="{2D8C8AA5-63FD-4B74-8827-3CF22E540973}" srcOrd="0" destOrd="0" presId="urn:microsoft.com/office/officeart/2005/8/layout/hierarchy4"/>
    <dgm:cxn modelId="{7EE17EC8-BFA3-4FD5-AB42-50EE63008723}" srcId="{A19DAEAB-58FE-43A0-83EE-5C0A16D80856}" destId="{6E6CA448-89B3-47FD-9FF8-0770BEE41BBD}" srcOrd="0" destOrd="0" parTransId="{E902D8BB-6156-4C26-8CAA-912BC6B587B2}" sibTransId="{9C40D5B5-6EA8-4856-A0A5-92676451A95F}"/>
    <dgm:cxn modelId="{182793D8-52AC-4D7A-B30A-4A4AF96D5DDC}" srcId="{0B4FF5E0-0FAA-4E38-940D-54DFBB42D36A}" destId="{D2805D55-20DC-42E4-81F2-0AF3871483BB}" srcOrd="1" destOrd="0" parTransId="{30A576F1-7F4E-4147-898D-59069CE3A660}" sibTransId="{526ABB13-C64C-4A3D-87E7-D0CFC90BF590}"/>
    <dgm:cxn modelId="{78D89C02-1ABD-44CF-BC31-198C5DFBBD33}" type="presOf" srcId="{D251161C-13EE-42EC-AAAF-641694ACD72E}" destId="{F6BFC318-D2AC-49CE-A6F6-03A71C050479}" srcOrd="0" destOrd="0" presId="urn:microsoft.com/office/officeart/2005/8/layout/hierarchy4"/>
    <dgm:cxn modelId="{B8338E95-4648-4075-BDD1-31F1D360C382}" srcId="{AB73EAF1-4737-4356-A0F9-B1824177D777}" destId="{D251161C-13EE-42EC-AAAF-641694ACD72E}" srcOrd="1" destOrd="0" parTransId="{1AFDE910-4FC6-4688-B6DC-AD2EA798C723}" sibTransId="{BAFCC257-C44F-4057-9107-CA432D3555DA}"/>
    <dgm:cxn modelId="{62F9DC65-F8A7-479B-9E2E-00D0E529311D}" type="presOf" srcId="{D2805D55-20DC-42E4-81F2-0AF3871483BB}" destId="{AE2EF2AC-5330-4997-8BAB-023F9D1482EB}" srcOrd="0" destOrd="0" presId="urn:microsoft.com/office/officeart/2005/8/layout/hierarchy4"/>
    <dgm:cxn modelId="{0E6A1BBB-E9F9-4150-BE9D-BA480FBD9583}" srcId="{6E6CA448-89B3-47FD-9FF8-0770BEE41BBD}" destId="{577D6D64-310E-47C9-B576-2AF28F1017B5}" srcOrd="1" destOrd="0" parTransId="{F9071129-3851-45A4-A0EA-3BA5867D8F55}" sibTransId="{37FDABB6-6D2A-43D7-9436-227C6E4452F5}"/>
    <dgm:cxn modelId="{DE549DCE-8043-4F3B-93E3-E68A911232E2}" srcId="{95E19FC3-2D09-4B3D-B936-E374257DE36E}" destId="{C51A2012-3AC4-4750-B893-8D3C29705692}" srcOrd="0" destOrd="0" parTransId="{B3A9C392-8EE8-4025-8ABA-49C412027EB0}" sibTransId="{CFCC6AEE-6072-4A9C-B30D-040A88AD5FF8}"/>
    <dgm:cxn modelId="{8E80EC2F-72ED-4B13-9EE2-AA550D95B538}" srcId="{95E19FC3-2D09-4B3D-B936-E374257DE36E}" destId="{D47C5347-74B1-49B7-9370-74BFC9CD4EA2}" srcOrd="2" destOrd="0" parTransId="{ACFDC7A6-2EB8-483A-B0D0-872C62FEBD24}" sibTransId="{CBDFC09C-A150-490D-AD84-7DED95515D0F}"/>
    <dgm:cxn modelId="{D0FE7987-67F8-42DC-A379-26BB8ADB4686}" type="presOf" srcId="{A19DAEAB-58FE-43A0-83EE-5C0A16D80856}" destId="{C2BAE6E4-4A3E-442F-8442-5960B215F253}" srcOrd="0" destOrd="0" presId="urn:microsoft.com/office/officeart/2005/8/layout/hierarchy4"/>
    <dgm:cxn modelId="{2ACC6261-C7B1-4EEC-A8A3-2A27FA1911CA}" srcId="{AB73EAF1-4737-4356-A0F9-B1824177D777}" destId="{2859412D-D409-48EA-AD02-EDFDB87F08C6}" srcOrd="0" destOrd="0" parTransId="{7EB8C14B-4BBB-409D-81DE-AE573E04B36C}" sibTransId="{5122F982-1001-4774-B02A-CDF137085BF8}"/>
    <dgm:cxn modelId="{CD36D405-854C-40EC-B336-26E570ED748F}" type="presOf" srcId="{577D6D64-310E-47C9-B576-2AF28F1017B5}" destId="{FFAC36D1-AF27-4CAA-8333-A18AFCB52D5B}" srcOrd="0" destOrd="0" presId="urn:microsoft.com/office/officeart/2005/8/layout/hierarchy4"/>
    <dgm:cxn modelId="{DF0F327F-946C-4F2A-A115-AE34091AB9A4}" type="presOf" srcId="{95E19FC3-2D09-4B3D-B936-E374257DE36E}" destId="{D4733795-1478-420F-B7A8-A3827A5EB2B9}" srcOrd="0" destOrd="0" presId="urn:microsoft.com/office/officeart/2005/8/layout/hierarchy4"/>
    <dgm:cxn modelId="{C7A6DBFA-CC8B-415F-9CD7-2529E5A15D9A}" type="presOf" srcId="{2859412D-D409-48EA-AD02-EDFDB87F08C6}" destId="{E947DAD7-B095-4BF2-ABBD-CBEE81D8E600}" srcOrd="0" destOrd="0" presId="urn:microsoft.com/office/officeart/2005/8/layout/hierarchy4"/>
    <dgm:cxn modelId="{3AC17808-5FCA-4502-8C26-BF504995CD0F}" srcId="{95E19FC3-2D09-4B3D-B936-E374257DE36E}" destId="{A19DAEAB-58FE-43A0-83EE-5C0A16D80856}" srcOrd="1" destOrd="0" parTransId="{B93BC963-C951-4203-9996-B558118A1815}" sibTransId="{AB16E9C5-BE0C-4F36-BB43-C1CCB1503B9F}"/>
    <dgm:cxn modelId="{CD111933-67B8-4E50-B0EF-CFAD357E7275}" type="presOf" srcId="{B0E4764F-9275-49D8-A4CF-91E30488670B}" destId="{CEC51580-2502-4EB6-93D6-62134EBABF00}" srcOrd="0" destOrd="0" presId="urn:microsoft.com/office/officeart/2005/8/layout/hierarchy4"/>
    <dgm:cxn modelId="{B9F3915A-67A9-4224-BE7A-E1B56040A084}" type="presOf" srcId="{0B4FF5E0-0FAA-4E38-940D-54DFBB42D36A}" destId="{A2B951C9-9A96-402B-B6C8-5A0F509D834E}" srcOrd="0" destOrd="0" presId="urn:microsoft.com/office/officeart/2005/8/layout/hierarchy4"/>
    <dgm:cxn modelId="{4CC740C8-9CEC-4418-AF28-905EDAE91604}" srcId="{6E6CA448-89B3-47FD-9FF8-0770BEE41BBD}" destId="{B0E4764F-9275-49D8-A4CF-91E30488670B}" srcOrd="0" destOrd="0" parTransId="{CB207EB4-9963-4B98-9355-E418C7896B0B}" sibTransId="{D546E601-0919-4B53-891E-B1CEA6C1A2EB}"/>
    <dgm:cxn modelId="{A28D6098-55EA-4148-92DE-86DCD7AD6E92}" type="presParOf" srcId="{D4733795-1478-420F-B7A8-A3827A5EB2B9}" destId="{5F6A833A-FB89-4761-919B-120A9AD33994}" srcOrd="0" destOrd="0" presId="urn:microsoft.com/office/officeart/2005/8/layout/hierarchy4"/>
    <dgm:cxn modelId="{153F563C-C104-48E4-98D3-309D4E9EAB9F}" type="presParOf" srcId="{5F6A833A-FB89-4761-919B-120A9AD33994}" destId="{28277ECB-132D-49CF-97BB-06449F868730}" srcOrd="0" destOrd="0" presId="urn:microsoft.com/office/officeart/2005/8/layout/hierarchy4"/>
    <dgm:cxn modelId="{108A9714-0118-4BE5-BF5F-A19845B05470}" type="presParOf" srcId="{5F6A833A-FB89-4761-919B-120A9AD33994}" destId="{B31DBD31-40B4-4AAA-BC8B-75038483E3AF}" srcOrd="1" destOrd="0" presId="urn:microsoft.com/office/officeart/2005/8/layout/hierarchy4"/>
    <dgm:cxn modelId="{4A6EA536-F13A-4EF8-AEF7-AB30E1248FEB}" type="presParOf" srcId="{5F6A833A-FB89-4761-919B-120A9AD33994}" destId="{3D9CFD25-8AC7-4992-AF29-FE9D06A2B45E}" srcOrd="2" destOrd="0" presId="urn:microsoft.com/office/officeart/2005/8/layout/hierarchy4"/>
    <dgm:cxn modelId="{2A4254F4-1621-48B6-A33D-CFDCC596BED7}" type="presParOf" srcId="{3D9CFD25-8AC7-4992-AF29-FE9D06A2B45E}" destId="{DBA39072-AF55-46C6-86A3-34C423E9476F}" srcOrd="0" destOrd="0" presId="urn:microsoft.com/office/officeart/2005/8/layout/hierarchy4"/>
    <dgm:cxn modelId="{45DD1AC8-78F3-4778-A0E0-56CAAC573DFC}" type="presParOf" srcId="{DBA39072-AF55-46C6-86A3-34C423E9476F}" destId="{7E85847F-6CBF-4ED9-8B30-07BAB3B9BCF6}" srcOrd="0" destOrd="0" presId="urn:microsoft.com/office/officeart/2005/8/layout/hierarchy4"/>
    <dgm:cxn modelId="{DC1B30F1-E4F7-444A-8F6C-B0993115EFCE}" type="presParOf" srcId="{DBA39072-AF55-46C6-86A3-34C423E9476F}" destId="{225B2974-A978-463C-A8F9-438D594866BF}" srcOrd="1" destOrd="0" presId="urn:microsoft.com/office/officeart/2005/8/layout/hierarchy4"/>
    <dgm:cxn modelId="{7BE8A933-3B21-42C0-8E49-3A9185806FB2}" type="presParOf" srcId="{DBA39072-AF55-46C6-86A3-34C423E9476F}" destId="{BDE2570F-8A75-49D6-92D5-AD5687710037}" srcOrd="2" destOrd="0" presId="urn:microsoft.com/office/officeart/2005/8/layout/hierarchy4"/>
    <dgm:cxn modelId="{20FF739E-49C0-4220-BF17-98956693CEE2}" type="presParOf" srcId="{BDE2570F-8A75-49D6-92D5-AD5687710037}" destId="{B6B1D7B4-4FFA-4F12-B142-40FCC22132AD}" srcOrd="0" destOrd="0" presId="urn:microsoft.com/office/officeart/2005/8/layout/hierarchy4"/>
    <dgm:cxn modelId="{46929D00-4D5C-4A95-A365-296D775FD319}" type="presParOf" srcId="{B6B1D7B4-4FFA-4F12-B142-40FCC22132AD}" destId="{E947DAD7-B095-4BF2-ABBD-CBEE81D8E600}" srcOrd="0" destOrd="0" presId="urn:microsoft.com/office/officeart/2005/8/layout/hierarchy4"/>
    <dgm:cxn modelId="{4D7C78B7-C009-4039-9BE9-35E14DFCCE65}" type="presParOf" srcId="{B6B1D7B4-4FFA-4F12-B142-40FCC22132AD}" destId="{FB20CEA5-8C93-4B99-A060-1A835B99A950}" srcOrd="1" destOrd="0" presId="urn:microsoft.com/office/officeart/2005/8/layout/hierarchy4"/>
    <dgm:cxn modelId="{23B4FF2E-D27C-40D0-B574-DE9E03B57FD5}" type="presParOf" srcId="{BDE2570F-8A75-49D6-92D5-AD5687710037}" destId="{7CFE8266-2FF4-4D5D-A8A0-7AC93C67173A}" srcOrd="1" destOrd="0" presId="urn:microsoft.com/office/officeart/2005/8/layout/hierarchy4"/>
    <dgm:cxn modelId="{5B2F1403-8BDD-452B-ACA1-8421D2C0D8E2}" type="presParOf" srcId="{BDE2570F-8A75-49D6-92D5-AD5687710037}" destId="{7193A782-1918-46DF-9384-B638257168CE}" srcOrd="2" destOrd="0" presId="urn:microsoft.com/office/officeart/2005/8/layout/hierarchy4"/>
    <dgm:cxn modelId="{E5CCC311-E0D6-46F1-822F-8E07BC61533D}" type="presParOf" srcId="{7193A782-1918-46DF-9384-B638257168CE}" destId="{F6BFC318-D2AC-49CE-A6F6-03A71C050479}" srcOrd="0" destOrd="0" presId="urn:microsoft.com/office/officeart/2005/8/layout/hierarchy4"/>
    <dgm:cxn modelId="{EA027492-52E1-4693-B742-F42B3E42D9A6}" type="presParOf" srcId="{7193A782-1918-46DF-9384-B638257168CE}" destId="{5FFD7CB0-B4E3-431C-A4DC-D81C2F769974}" srcOrd="1" destOrd="0" presId="urn:microsoft.com/office/officeart/2005/8/layout/hierarchy4"/>
    <dgm:cxn modelId="{1F2CAD9E-18ED-4763-8613-67DAF3DB3F66}" type="presParOf" srcId="{D4733795-1478-420F-B7A8-A3827A5EB2B9}" destId="{F5D4BB25-0BC7-406C-B79E-1558AAD45340}" srcOrd="1" destOrd="0" presId="urn:microsoft.com/office/officeart/2005/8/layout/hierarchy4"/>
    <dgm:cxn modelId="{4ACDDFFB-EDB7-4AE4-8736-55186DFF976B}" type="presParOf" srcId="{D4733795-1478-420F-B7A8-A3827A5EB2B9}" destId="{F34377BA-ACC1-42E6-850F-E7EDC1331240}" srcOrd="2" destOrd="0" presId="urn:microsoft.com/office/officeart/2005/8/layout/hierarchy4"/>
    <dgm:cxn modelId="{3DECAFE5-163E-455B-9D32-9CDB19CFE309}" type="presParOf" srcId="{F34377BA-ACC1-42E6-850F-E7EDC1331240}" destId="{C2BAE6E4-4A3E-442F-8442-5960B215F253}" srcOrd="0" destOrd="0" presId="urn:microsoft.com/office/officeart/2005/8/layout/hierarchy4"/>
    <dgm:cxn modelId="{7971A26B-8860-4CE8-B01B-D45BA974C586}" type="presParOf" srcId="{F34377BA-ACC1-42E6-850F-E7EDC1331240}" destId="{5C497A34-41B0-4A87-914D-95FF4E6A9C77}" srcOrd="1" destOrd="0" presId="urn:microsoft.com/office/officeart/2005/8/layout/hierarchy4"/>
    <dgm:cxn modelId="{62A3FBE3-7CAF-4C62-851D-FE9041222717}" type="presParOf" srcId="{F34377BA-ACC1-42E6-850F-E7EDC1331240}" destId="{F4097AF9-D2E1-4FA3-9097-562565D9A564}" srcOrd="2" destOrd="0" presId="urn:microsoft.com/office/officeart/2005/8/layout/hierarchy4"/>
    <dgm:cxn modelId="{E6A1A7A4-C289-4E4F-892F-00E5526A5C2A}" type="presParOf" srcId="{F4097AF9-D2E1-4FA3-9097-562565D9A564}" destId="{6E603C49-D00C-48A1-9241-CACD9529B8EE}" srcOrd="0" destOrd="0" presId="urn:microsoft.com/office/officeart/2005/8/layout/hierarchy4"/>
    <dgm:cxn modelId="{FDD98D58-3734-47EC-A39B-CA0641F67323}" type="presParOf" srcId="{6E603C49-D00C-48A1-9241-CACD9529B8EE}" destId="{53BB6612-8279-4B2A-BE43-6A8F7ECB6DF0}" srcOrd="0" destOrd="0" presId="urn:microsoft.com/office/officeart/2005/8/layout/hierarchy4"/>
    <dgm:cxn modelId="{8AA29644-6280-4D6F-BCCD-84B3E3A13252}" type="presParOf" srcId="{6E603C49-D00C-48A1-9241-CACD9529B8EE}" destId="{7EDCF6D9-1CB1-4ECB-B446-B5F6FAB098CC}" srcOrd="1" destOrd="0" presId="urn:microsoft.com/office/officeart/2005/8/layout/hierarchy4"/>
    <dgm:cxn modelId="{7B2B3D5F-A0BC-4A8A-A758-C31E07F07CD5}" type="presParOf" srcId="{6E603C49-D00C-48A1-9241-CACD9529B8EE}" destId="{8BD81FDA-FB49-4D70-A3D9-4E7B44E54ED1}" srcOrd="2" destOrd="0" presId="urn:microsoft.com/office/officeart/2005/8/layout/hierarchy4"/>
    <dgm:cxn modelId="{78DDB8E9-D9B2-428C-8E23-05C86E940837}" type="presParOf" srcId="{8BD81FDA-FB49-4D70-A3D9-4E7B44E54ED1}" destId="{3F4EC72C-B436-4B18-9B1E-A6C8E3E6B948}" srcOrd="0" destOrd="0" presId="urn:microsoft.com/office/officeart/2005/8/layout/hierarchy4"/>
    <dgm:cxn modelId="{5D572295-3FD5-46A2-A14B-2281CF613ABC}" type="presParOf" srcId="{3F4EC72C-B436-4B18-9B1E-A6C8E3E6B948}" destId="{CEC51580-2502-4EB6-93D6-62134EBABF00}" srcOrd="0" destOrd="0" presId="urn:microsoft.com/office/officeart/2005/8/layout/hierarchy4"/>
    <dgm:cxn modelId="{13A1633B-C607-4E72-8643-DD8FABDB6852}" type="presParOf" srcId="{3F4EC72C-B436-4B18-9B1E-A6C8E3E6B948}" destId="{6D5183EF-F016-4484-8EEA-BEDD7D145B27}" srcOrd="1" destOrd="0" presId="urn:microsoft.com/office/officeart/2005/8/layout/hierarchy4"/>
    <dgm:cxn modelId="{406719BE-727B-42C5-B0DD-6E5094A06A70}" type="presParOf" srcId="{8BD81FDA-FB49-4D70-A3D9-4E7B44E54ED1}" destId="{CEC11D1F-54D6-4663-97B2-E7D230678419}" srcOrd="1" destOrd="0" presId="urn:microsoft.com/office/officeart/2005/8/layout/hierarchy4"/>
    <dgm:cxn modelId="{B2911BAA-864E-4C11-AB8E-84F199C9987C}" type="presParOf" srcId="{8BD81FDA-FB49-4D70-A3D9-4E7B44E54ED1}" destId="{CEB8432C-13E5-45FA-AA3E-18C4EDD26D71}" srcOrd="2" destOrd="0" presId="urn:microsoft.com/office/officeart/2005/8/layout/hierarchy4"/>
    <dgm:cxn modelId="{0C1175E2-73D9-4F63-AB53-31AB5AF52B17}" type="presParOf" srcId="{CEB8432C-13E5-45FA-AA3E-18C4EDD26D71}" destId="{FFAC36D1-AF27-4CAA-8333-A18AFCB52D5B}" srcOrd="0" destOrd="0" presId="urn:microsoft.com/office/officeart/2005/8/layout/hierarchy4"/>
    <dgm:cxn modelId="{D4018252-C3A2-485D-BDEB-46421E031862}" type="presParOf" srcId="{CEB8432C-13E5-45FA-AA3E-18C4EDD26D71}" destId="{E8E69E62-C5AC-4726-8BA6-5BFA5A4EF047}" srcOrd="1" destOrd="0" presId="urn:microsoft.com/office/officeart/2005/8/layout/hierarchy4"/>
    <dgm:cxn modelId="{8BE1C4E8-17A0-488D-BB7E-B6CEA2D04D56}" type="presParOf" srcId="{D4733795-1478-420F-B7A8-A3827A5EB2B9}" destId="{9421FAD5-F3D3-415A-B3AA-6E0FD3A2EC00}" srcOrd="3" destOrd="0" presId="urn:microsoft.com/office/officeart/2005/8/layout/hierarchy4"/>
    <dgm:cxn modelId="{3965A93E-7AAE-43B8-8796-17FFA88BBAE2}" type="presParOf" srcId="{D4733795-1478-420F-B7A8-A3827A5EB2B9}" destId="{98E5D51C-FA00-4748-8F7F-FAE12006EC48}" srcOrd="4" destOrd="0" presId="urn:microsoft.com/office/officeart/2005/8/layout/hierarchy4"/>
    <dgm:cxn modelId="{62EFE2EF-7399-47B3-AB33-B98F48E44710}" type="presParOf" srcId="{98E5D51C-FA00-4748-8F7F-FAE12006EC48}" destId="{2D8C8AA5-63FD-4B74-8827-3CF22E540973}" srcOrd="0" destOrd="0" presId="urn:microsoft.com/office/officeart/2005/8/layout/hierarchy4"/>
    <dgm:cxn modelId="{D9643FEE-D1C6-4653-960C-5537A2090676}" type="presParOf" srcId="{98E5D51C-FA00-4748-8F7F-FAE12006EC48}" destId="{B584FD53-B8C9-4333-A5D9-A15E1E68F8BC}" srcOrd="1" destOrd="0" presId="urn:microsoft.com/office/officeart/2005/8/layout/hierarchy4"/>
    <dgm:cxn modelId="{62623A40-A009-4549-89EF-16721E4DB4C6}" type="presParOf" srcId="{98E5D51C-FA00-4748-8F7F-FAE12006EC48}" destId="{18E736D8-3D28-4407-B341-F6955161C555}" srcOrd="2" destOrd="0" presId="urn:microsoft.com/office/officeart/2005/8/layout/hierarchy4"/>
    <dgm:cxn modelId="{E5F112A3-E028-4E5B-8555-BD8928126BAD}" type="presParOf" srcId="{18E736D8-3D28-4407-B341-F6955161C555}" destId="{056907D5-333C-453B-AE16-3697AB4A5F3D}" srcOrd="0" destOrd="0" presId="urn:microsoft.com/office/officeart/2005/8/layout/hierarchy4"/>
    <dgm:cxn modelId="{DC44498B-701C-4A1D-BF1B-2D5B994B7CC4}" type="presParOf" srcId="{056907D5-333C-453B-AE16-3697AB4A5F3D}" destId="{A2B951C9-9A96-402B-B6C8-5A0F509D834E}" srcOrd="0" destOrd="0" presId="urn:microsoft.com/office/officeart/2005/8/layout/hierarchy4"/>
    <dgm:cxn modelId="{9A71B981-1597-407B-9D59-549DC14CEFAD}" type="presParOf" srcId="{056907D5-333C-453B-AE16-3697AB4A5F3D}" destId="{C585CBC2-0E18-4811-B29B-4D67693F6EAA}" srcOrd="1" destOrd="0" presId="urn:microsoft.com/office/officeart/2005/8/layout/hierarchy4"/>
    <dgm:cxn modelId="{72DD5273-B2B8-4F01-8EA1-1CBE68419E2C}" type="presParOf" srcId="{056907D5-333C-453B-AE16-3697AB4A5F3D}" destId="{D04728EF-8EB1-43EB-806E-6B7ADD08B7E2}" srcOrd="2" destOrd="0" presId="urn:microsoft.com/office/officeart/2005/8/layout/hierarchy4"/>
    <dgm:cxn modelId="{079344A4-B822-40BE-BA96-BFF3DDCBD776}" type="presParOf" srcId="{D04728EF-8EB1-43EB-806E-6B7ADD08B7E2}" destId="{24361D23-4400-4F27-8AB9-C0128495030E}" srcOrd="0" destOrd="0" presId="urn:microsoft.com/office/officeart/2005/8/layout/hierarchy4"/>
    <dgm:cxn modelId="{B500B2D1-5C4C-40B8-9BBB-73F428461E0C}" type="presParOf" srcId="{24361D23-4400-4F27-8AB9-C0128495030E}" destId="{BA6F9715-C860-4704-AC92-27AD54529F1C}" srcOrd="0" destOrd="0" presId="urn:microsoft.com/office/officeart/2005/8/layout/hierarchy4"/>
    <dgm:cxn modelId="{5E7A5D15-D189-41F2-8BC0-092A8A667EA9}" type="presParOf" srcId="{24361D23-4400-4F27-8AB9-C0128495030E}" destId="{54381220-61AC-4086-836A-CE5A032611BF}" srcOrd="1" destOrd="0" presId="urn:microsoft.com/office/officeart/2005/8/layout/hierarchy4"/>
    <dgm:cxn modelId="{775E8B6D-08E4-4048-BFC6-F7A2F8C26EE8}" type="presParOf" srcId="{D04728EF-8EB1-43EB-806E-6B7ADD08B7E2}" destId="{83A1D3F0-38E6-4347-9CF4-17E4A01F8614}" srcOrd="1" destOrd="0" presId="urn:microsoft.com/office/officeart/2005/8/layout/hierarchy4"/>
    <dgm:cxn modelId="{2E287FF4-BC29-464A-BA89-1E7B5EE4B5D7}" type="presParOf" srcId="{D04728EF-8EB1-43EB-806E-6B7ADD08B7E2}" destId="{E3B49BF6-60EE-4BD5-996C-15A9765DFD68}" srcOrd="2" destOrd="0" presId="urn:microsoft.com/office/officeart/2005/8/layout/hierarchy4"/>
    <dgm:cxn modelId="{346EEA2A-628A-40A1-8B93-316F0DF17A14}" type="presParOf" srcId="{E3B49BF6-60EE-4BD5-996C-15A9765DFD68}" destId="{AE2EF2AC-5330-4997-8BAB-023F9D1482EB}" srcOrd="0" destOrd="0" presId="urn:microsoft.com/office/officeart/2005/8/layout/hierarchy4"/>
    <dgm:cxn modelId="{B955D531-D873-4EB5-8048-035CA1CF621E}" type="presParOf" srcId="{E3B49BF6-60EE-4BD5-996C-15A9765DFD68}" destId="{082459F1-D516-4190-86BB-3DBC14E9BD4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E80EF6-E3D7-4297-A65A-BEFBE106EAF9}" type="doc">
      <dgm:prSet loTypeId="urn:microsoft.com/office/officeart/2005/8/layout/bProcess3" loCatId="process" qsTypeId="urn:microsoft.com/office/officeart/2005/8/quickstyle/simple2" qsCatId="simple" csTypeId="urn:microsoft.com/office/officeart/2005/8/colors/colorful4" csCatId="colorful" phldr="1"/>
      <dgm:spPr/>
    </dgm:pt>
    <dgm:pt modelId="{5AC00E30-03E6-4DD7-B69E-641F931F77AE}">
      <dgm:prSet phldrT="[Tekst]"/>
      <dgm:spPr/>
      <dgm:t>
        <a:bodyPr/>
        <a:lstStyle/>
        <a:p>
          <a:r>
            <a:rPr lang="da-DK" dirty="0"/>
            <a:t>Marts/april: Optaktsmøder for TR</a:t>
          </a:r>
        </a:p>
      </dgm:t>
    </dgm:pt>
    <dgm:pt modelId="{DA0551D8-40D5-4FD3-AD14-E78901EDF684}" type="parTrans" cxnId="{B2E58A97-2BF5-4DBD-B58A-90C2D96C71B0}">
      <dgm:prSet/>
      <dgm:spPr/>
      <dgm:t>
        <a:bodyPr/>
        <a:lstStyle/>
        <a:p>
          <a:endParaRPr lang="da-DK"/>
        </a:p>
      </dgm:t>
    </dgm:pt>
    <dgm:pt modelId="{57C67144-D061-4572-BF64-2DA1B3550F3A}" type="sibTrans" cxnId="{B2E58A97-2BF5-4DBD-B58A-90C2D96C71B0}">
      <dgm:prSet/>
      <dgm:spPr/>
      <dgm:t>
        <a:bodyPr/>
        <a:lstStyle/>
        <a:p>
          <a:endParaRPr lang="da-DK"/>
        </a:p>
      </dgm:t>
    </dgm:pt>
    <dgm:pt modelId="{7471C5D7-9984-4702-AF8E-CD084A85F2C0}">
      <dgm:prSet phldrT="[Tekst]"/>
      <dgm:spPr>
        <a:ln w="50800">
          <a:solidFill>
            <a:srgbClr val="FF0000"/>
          </a:solidFill>
          <a:prstDash val="dash"/>
        </a:ln>
      </dgm:spPr>
      <dgm:t>
        <a:bodyPr/>
        <a:lstStyle/>
        <a:p>
          <a:r>
            <a:rPr lang="da-DK" dirty="0"/>
            <a:t>31. maj kravskema udsendes – deadline 21. juni</a:t>
          </a:r>
        </a:p>
      </dgm:t>
    </dgm:pt>
    <dgm:pt modelId="{9922A476-7677-4027-804E-986817828AE1}" type="parTrans" cxnId="{480EF72A-D493-4A61-8ED7-3519CF244C21}">
      <dgm:prSet/>
      <dgm:spPr/>
      <dgm:t>
        <a:bodyPr/>
        <a:lstStyle/>
        <a:p>
          <a:endParaRPr lang="da-DK"/>
        </a:p>
      </dgm:t>
    </dgm:pt>
    <dgm:pt modelId="{4385B0B7-E3AD-4E26-B52A-158C491821A8}" type="sibTrans" cxnId="{480EF72A-D493-4A61-8ED7-3519CF244C21}">
      <dgm:prSet/>
      <dgm:spPr/>
      <dgm:t>
        <a:bodyPr/>
        <a:lstStyle/>
        <a:p>
          <a:endParaRPr lang="da-DK"/>
        </a:p>
      </dgm:t>
    </dgm:pt>
    <dgm:pt modelId="{C3AD06F1-A2B4-44EC-9687-D04C2246A362}">
      <dgm:prSet phldrT="[Tekst]"/>
      <dgm:spPr/>
      <dgm:t>
        <a:bodyPr/>
        <a:lstStyle/>
        <a:p>
          <a:r>
            <a:rPr lang="da-DK" dirty="0" err="1"/>
            <a:t>Aug</a:t>
          </a:r>
          <a:r>
            <a:rPr lang="da-DK" dirty="0"/>
            <a:t>/</a:t>
          </a:r>
          <a:r>
            <a:rPr lang="da-DK" dirty="0" err="1"/>
            <a:t>nov</a:t>
          </a:r>
          <a:r>
            <a:rPr lang="da-DK" dirty="0"/>
            <a:t> kravprioritering – regionsbestyrelse, AMU, HB</a:t>
          </a:r>
        </a:p>
      </dgm:t>
    </dgm:pt>
    <dgm:pt modelId="{63517596-E105-4795-AE9A-75F277194AB6}" type="parTrans" cxnId="{FEFF561A-8FC7-419B-9498-B0E5461F2BC1}">
      <dgm:prSet/>
      <dgm:spPr/>
      <dgm:t>
        <a:bodyPr/>
        <a:lstStyle/>
        <a:p>
          <a:endParaRPr lang="da-DK"/>
        </a:p>
      </dgm:t>
    </dgm:pt>
    <dgm:pt modelId="{DBC5CF3E-6DBC-40CB-B023-CBC616BEB41C}" type="sibTrans" cxnId="{FEFF561A-8FC7-419B-9498-B0E5461F2BC1}">
      <dgm:prSet/>
      <dgm:spPr/>
      <dgm:t>
        <a:bodyPr/>
        <a:lstStyle/>
        <a:p>
          <a:endParaRPr lang="da-DK"/>
        </a:p>
      </dgm:t>
    </dgm:pt>
    <dgm:pt modelId="{42B2A25A-FCA6-4826-8CAC-2ABD911959E6}">
      <dgm:prSet phldrT="[Tekst]"/>
      <dgm:spPr/>
      <dgm:t>
        <a:bodyPr/>
        <a:lstStyle/>
        <a:p>
          <a:r>
            <a:rPr lang="da-DK" dirty="0"/>
            <a:t>9. juni optaktskonference i Sundhedskartellet</a:t>
          </a:r>
        </a:p>
      </dgm:t>
    </dgm:pt>
    <dgm:pt modelId="{44A93B04-E942-4869-A6C3-B2BE2814372F}" type="parTrans" cxnId="{2E14D215-342C-467C-B8B5-80AF0058F42B}">
      <dgm:prSet/>
      <dgm:spPr/>
      <dgm:t>
        <a:bodyPr/>
        <a:lstStyle/>
        <a:p>
          <a:endParaRPr lang="da-DK"/>
        </a:p>
      </dgm:t>
    </dgm:pt>
    <dgm:pt modelId="{42196B2B-662D-4A59-A169-DCEAD075A172}" type="sibTrans" cxnId="{2E14D215-342C-467C-B8B5-80AF0058F42B}">
      <dgm:prSet/>
      <dgm:spPr/>
      <dgm:t>
        <a:bodyPr/>
        <a:lstStyle/>
        <a:p>
          <a:endParaRPr lang="da-DK"/>
        </a:p>
      </dgm:t>
    </dgm:pt>
    <dgm:pt modelId="{225BB1F2-7DEA-4811-8DA9-ECCF8C386028}">
      <dgm:prSet phldrT="[Tekst]"/>
      <dgm:spPr/>
      <dgm:t>
        <a:bodyPr/>
        <a:lstStyle/>
        <a:p>
          <a:r>
            <a:rPr lang="da-DK" dirty="0" err="1"/>
            <a:t>Dec</a:t>
          </a:r>
          <a:r>
            <a:rPr lang="da-DK" dirty="0"/>
            <a:t>/</a:t>
          </a:r>
          <a:r>
            <a:rPr lang="da-DK" dirty="0" err="1"/>
            <a:t>feb</a:t>
          </a:r>
          <a:r>
            <a:rPr lang="da-DK" dirty="0"/>
            <a:t> forhandlinger</a:t>
          </a:r>
        </a:p>
      </dgm:t>
    </dgm:pt>
    <dgm:pt modelId="{19A30EAB-94AF-4C7C-95C9-C197591A84C1}" type="parTrans" cxnId="{F2CDFC28-A914-442E-B9B3-AFF300FA994D}">
      <dgm:prSet/>
      <dgm:spPr/>
      <dgm:t>
        <a:bodyPr/>
        <a:lstStyle/>
        <a:p>
          <a:endParaRPr lang="da-DK"/>
        </a:p>
      </dgm:t>
    </dgm:pt>
    <dgm:pt modelId="{54B75CFD-8BFA-4625-BA9F-3CE4E812CA22}" type="sibTrans" cxnId="{F2CDFC28-A914-442E-B9B3-AFF300FA994D}">
      <dgm:prSet/>
      <dgm:spPr/>
      <dgm:t>
        <a:bodyPr/>
        <a:lstStyle/>
        <a:p>
          <a:endParaRPr lang="da-DK"/>
        </a:p>
      </dgm:t>
    </dgm:pt>
    <dgm:pt modelId="{EF32708E-37B1-4E69-AAAE-CF44F614BFDB}">
      <dgm:prSet phldrT="[Tekst]"/>
      <dgm:spPr/>
      <dgm:t>
        <a:bodyPr/>
        <a:lstStyle/>
        <a:p>
          <a:r>
            <a:rPr lang="da-DK" dirty="0"/>
            <a:t>1. marts resultat - orientering</a:t>
          </a:r>
        </a:p>
      </dgm:t>
    </dgm:pt>
    <dgm:pt modelId="{E3EAFA74-B6C6-4CEF-BB0C-218D160AA448}" type="parTrans" cxnId="{F260F2E8-140D-4FB0-9C96-4579A9BBADA7}">
      <dgm:prSet/>
      <dgm:spPr/>
      <dgm:t>
        <a:bodyPr/>
        <a:lstStyle/>
        <a:p>
          <a:endParaRPr lang="da-DK"/>
        </a:p>
      </dgm:t>
    </dgm:pt>
    <dgm:pt modelId="{44B5598F-06F7-4A8A-88AB-49184FEA3ABF}" type="sibTrans" cxnId="{F260F2E8-140D-4FB0-9C96-4579A9BBADA7}">
      <dgm:prSet/>
      <dgm:spPr/>
      <dgm:t>
        <a:bodyPr/>
        <a:lstStyle/>
        <a:p>
          <a:endParaRPr lang="da-DK"/>
        </a:p>
      </dgm:t>
    </dgm:pt>
    <dgm:pt modelId="{0AF050BC-F5BA-41ED-A188-D9CB4C51DEAC}">
      <dgm:prSet phldrT="[Tekst]"/>
      <dgm:spPr/>
      <dgm:t>
        <a:bodyPr/>
        <a:lstStyle/>
        <a:p>
          <a:r>
            <a:rPr lang="da-DK" dirty="0"/>
            <a:t>Urafstemning</a:t>
          </a:r>
        </a:p>
      </dgm:t>
    </dgm:pt>
    <dgm:pt modelId="{6F4F3E8A-C47D-4291-8F9C-35CBA6D71788}" type="parTrans" cxnId="{1A5AF4F0-8011-42E3-96C2-C52E34135A29}">
      <dgm:prSet/>
      <dgm:spPr/>
      <dgm:t>
        <a:bodyPr/>
        <a:lstStyle/>
        <a:p>
          <a:endParaRPr lang="da-DK"/>
        </a:p>
      </dgm:t>
    </dgm:pt>
    <dgm:pt modelId="{2EC12CE1-D983-45E4-A8DF-F6CBDCE3D0C5}" type="sibTrans" cxnId="{1A5AF4F0-8011-42E3-96C2-C52E34135A29}">
      <dgm:prSet/>
      <dgm:spPr/>
      <dgm:t>
        <a:bodyPr/>
        <a:lstStyle/>
        <a:p>
          <a:endParaRPr lang="da-DK"/>
        </a:p>
      </dgm:t>
    </dgm:pt>
    <dgm:pt modelId="{3E56EF97-97B8-4C90-9899-F881600529F0}">
      <dgm:prSet phldrT="[Tekst]"/>
      <dgm:spPr/>
      <dgm:t>
        <a:bodyPr/>
        <a:lstStyle/>
        <a:p>
          <a:r>
            <a:rPr lang="da-DK" dirty="0"/>
            <a:t>Regionale generalforsamlinger</a:t>
          </a:r>
        </a:p>
      </dgm:t>
    </dgm:pt>
    <dgm:pt modelId="{859772AB-270A-4C10-989A-7796E01C68B8}" type="parTrans" cxnId="{2320B5F9-6BFC-4382-8A69-A268EDC29F0B}">
      <dgm:prSet/>
      <dgm:spPr/>
      <dgm:t>
        <a:bodyPr/>
        <a:lstStyle/>
        <a:p>
          <a:endParaRPr lang="da-DK"/>
        </a:p>
      </dgm:t>
    </dgm:pt>
    <dgm:pt modelId="{E338E520-B844-4501-B558-597A2E7A8745}" type="sibTrans" cxnId="{2320B5F9-6BFC-4382-8A69-A268EDC29F0B}">
      <dgm:prSet/>
      <dgm:spPr/>
      <dgm:t>
        <a:bodyPr/>
        <a:lstStyle/>
        <a:p>
          <a:endParaRPr lang="da-DK"/>
        </a:p>
      </dgm:t>
    </dgm:pt>
    <dgm:pt modelId="{A99F5447-4C8F-407C-9F2C-8845AB13CC39}" type="pres">
      <dgm:prSet presAssocID="{AAE80EF6-E3D7-4297-A65A-BEFBE106EAF9}" presName="Name0" presStyleCnt="0">
        <dgm:presLayoutVars>
          <dgm:dir/>
          <dgm:resizeHandles val="exact"/>
        </dgm:presLayoutVars>
      </dgm:prSet>
      <dgm:spPr/>
    </dgm:pt>
    <dgm:pt modelId="{057CEA1E-ADE2-4189-A899-D73F1CDD02C7}" type="pres">
      <dgm:prSet presAssocID="{5AC00E30-03E6-4DD7-B69E-641F931F77AE}" presName="node" presStyleLbl="node1" presStyleIdx="0" presStyleCnt="8">
        <dgm:presLayoutVars>
          <dgm:bulletEnabled val="1"/>
        </dgm:presLayoutVars>
      </dgm:prSet>
      <dgm:spPr/>
      <dgm:t>
        <a:bodyPr/>
        <a:lstStyle/>
        <a:p>
          <a:endParaRPr lang="da-DK"/>
        </a:p>
      </dgm:t>
    </dgm:pt>
    <dgm:pt modelId="{03612852-27E3-458C-ABF9-F09604CE3D02}" type="pres">
      <dgm:prSet presAssocID="{57C67144-D061-4572-BF64-2DA1B3550F3A}" presName="sibTrans" presStyleLbl="sibTrans1D1" presStyleIdx="0" presStyleCnt="7"/>
      <dgm:spPr/>
      <dgm:t>
        <a:bodyPr/>
        <a:lstStyle/>
        <a:p>
          <a:endParaRPr lang="da-DK"/>
        </a:p>
      </dgm:t>
    </dgm:pt>
    <dgm:pt modelId="{EAE1F0E6-7686-47BE-8912-915CD574BABB}" type="pres">
      <dgm:prSet presAssocID="{57C67144-D061-4572-BF64-2DA1B3550F3A}" presName="connectorText" presStyleLbl="sibTrans1D1" presStyleIdx="0" presStyleCnt="7"/>
      <dgm:spPr/>
      <dgm:t>
        <a:bodyPr/>
        <a:lstStyle/>
        <a:p>
          <a:endParaRPr lang="da-DK"/>
        </a:p>
      </dgm:t>
    </dgm:pt>
    <dgm:pt modelId="{0C639EE5-F851-4A3C-B14A-7C195552DD8A}" type="pres">
      <dgm:prSet presAssocID="{7471C5D7-9984-4702-AF8E-CD084A85F2C0}" presName="node" presStyleLbl="node1" presStyleIdx="1" presStyleCnt="8">
        <dgm:presLayoutVars>
          <dgm:bulletEnabled val="1"/>
        </dgm:presLayoutVars>
      </dgm:prSet>
      <dgm:spPr/>
      <dgm:t>
        <a:bodyPr/>
        <a:lstStyle/>
        <a:p>
          <a:endParaRPr lang="da-DK"/>
        </a:p>
      </dgm:t>
    </dgm:pt>
    <dgm:pt modelId="{A3432494-4B12-43F5-90C0-F31DB817A58A}" type="pres">
      <dgm:prSet presAssocID="{4385B0B7-E3AD-4E26-B52A-158C491821A8}" presName="sibTrans" presStyleLbl="sibTrans1D1" presStyleIdx="1" presStyleCnt="7"/>
      <dgm:spPr/>
      <dgm:t>
        <a:bodyPr/>
        <a:lstStyle/>
        <a:p>
          <a:endParaRPr lang="da-DK"/>
        </a:p>
      </dgm:t>
    </dgm:pt>
    <dgm:pt modelId="{536FDBFF-3155-449A-810C-050D333507F7}" type="pres">
      <dgm:prSet presAssocID="{4385B0B7-E3AD-4E26-B52A-158C491821A8}" presName="connectorText" presStyleLbl="sibTrans1D1" presStyleIdx="1" presStyleCnt="7"/>
      <dgm:spPr/>
      <dgm:t>
        <a:bodyPr/>
        <a:lstStyle/>
        <a:p>
          <a:endParaRPr lang="da-DK"/>
        </a:p>
      </dgm:t>
    </dgm:pt>
    <dgm:pt modelId="{10C3CF82-1272-44B6-AA68-5F5C2B9A2C2B}" type="pres">
      <dgm:prSet presAssocID="{42B2A25A-FCA6-4826-8CAC-2ABD911959E6}" presName="node" presStyleLbl="node1" presStyleIdx="2" presStyleCnt="8">
        <dgm:presLayoutVars>
          <dgm:bulletEnabled val="1"/>
        </dgm:presLayoutVars>
      </dgm:prSet>
      <dgm:spPr/>
      <dgm:t>
        <a:bodyPr/>
        <a:lstStyle/>
        <a:p>
          <a:endParaRPr lang="da-DK"/>
        </a:p>
      </dgm:t>
    </dgm:pt>
    <dgm:pt modelId="{703D7868-75E3-4A95-BC72-CDE92EB10E9F}" type="pres">
      <dgm:prSet presAssocID="{42196B2B-662D-4A59-A169-DCEAD075A172}" presName="sibTrans" presStyleLbl="sibTrans1D1" presStyleIdx="2" presStyleCnt="7"/>
      <dgm:spPr/>
      <dgm:t>
        <a:bodyPr/>
        <a:lstStyle/>
        <a:p>
          <a:endParaRPr lang="da-DK"/>
        </a:p>
      </dgm:t>
    </dgm:pt>
    <dgm:pt modelId="{5258DC9F-45CC-4A73-82E8-D7BD5D267969}" type="pres">
      <dgm:prSet presAssocID="{42196B2B-662D-4A59-A169-DCEAD075A172}" presName="connectorText" presStyleLbl="sibTrans1D1" presStyleIdx="2" presStyleCnt="7"/>
      <dgm:spPr/>
      <dgm:t>
        <a:bodyPr/>
        <a:lstStyle/>
        <a:p>
          <a:endParaRPr lang="da-DK"/>
        </a:p>
      </dgm:t>
    </dgm:pt>
    <dgm:pt modelId="{679CAB7A-D7D5-41DC-9C1F-54411C15760F}" type="pres">
      <dgm:prSet presAssocID="{C3AD06F1-A2B4-44EC-9687-D04C2246A362}" presName="node" presStyleLbl="node1" presStyleIdx="3" presStyleCnt="8">
        <dgm:presLayoutVars>
          <dgm:bulletEnabled val="1"/>
        </dgm:presLayoutVars>
      </dgm:prSet>
      <dgm:spPr/>
      <dgm:t>
        <a:bodyPr/>
        <a:lstStyle/>
        <a:p>
          <a:endParaRPr lang="da-DK"/>
        </a:p>
      </dgm:t>
    </dgm:pt>
    <dgm:pt modelId="{BCC6E9D3-A730-43B5-BC8B-C646A986D950}" type="pres">
      <dgm:prSet presAssocID="{DBC5CF3E-6DBC-40CB-B023-CBC616BEB41C}" presName="sibTrans" presStyleLbl="sibTrans1D1" presStyleIdx="3" presStyleCnt="7"/>
      <dgm:spPr/>
      <dgm:t>
        <a:bodyPr/>
        <a:lstStyle/>
        <a:p>
          <a:endParaRPr lang="da-DK"/>
        </a:p>
      </dgm:t>
    </dgm:pt>
    <dgm:pt modelId="{F5925BBE-1E5C-4D67-8D25-03666098AD1D}" type="pres">
      <dgm:prSet presAssocID="{DBC5CF3E-6DBC-40CB-B023-CBC616BEB41C}" presName="connectorText" presStyleLbl="sibTrans1D1" presStyleIdx="3" presStyleCnt="7"/>
      <dgm:spPr/>
      <dgm:t>
        <a:bodyPr/>
        <a:lstStyle/>
        <a:p>
          <a:endParaRPr lang="da-DK"/>
        </a:p>
      </dgm:t>
    </dgm:pt>
    <dgm:pt modelId="{89169D32-95BE-4C23-ACA7-A52084753AE9}" type="pres">
      <dgm:prSet presAssocID="{3E56EF97-97B8-4C90-9899-F881600529F0}" presName="node" presStyleLbl="node1" presStyleIdx="4" presStyleCnt="8">
        <dgm:presLayoutVars>
          <dgm:bulletEnabled val="1"/>
        </dgm:presLayoutVars>
      </dgm:prSet>
      <dgm:spPr/>
      <dgm:t>
        <a:bodyPr/>
        <a:lstStyle/>
        <a:p>
          <a:endParaRPr lang="da-DK"/>
        </a:p>
      </dgm:t>
    </dgm:pt>
    <dgm:pt modelId="{A6DA9D6E-7CBA-422C-B3A1-A1D951BCBDC3}" type="pres">
      <dgm:prSet presAssocID="{E338E520-B844-4501-B558-597A2E7A8745}" presName="sibTrans" presStyleLbl="sibTrans1D1" presStyleIdx="4" presStyleCnt="7"/>
      <dgm:spPr/>
      <dgm:t>
        <a:bodyPr/>
        <a:lstStyle/>
        <a:p>
          <a:endParaRPr lang="da-DK"/>
        </a:p>
      </dgm:t>
    </dgm:pt>
    <dgm:pt modelId="{52CF215B-2F2B-4131-B42F-B1244742A64D}" type="pres">
      <dgm:prSet presAssocID="{E338E520-B844-4501-B558-597A2E7A8745}" presName="connectorText" presStyleLbl="sibTrans1D1" presStyleIdx="4" presStyleCnt="7"/>
      <dgm:spPr/>
      <dgm:t>
        <a:bodyPr/>
        <a:lstStyle/>
        <a:p>
          <a:endParaRPr lang="da-DK"/>
        </a:p>
      </dgm:t>
    </dgm:pt>
    <dgm:pt modelId="{2FF49519-B0A2-4A5F-B577-74228B899D07}" type="pres">
      <dgm:prSet presAssocID="{225BB1F2-7DEA-4811-8DA9-ECCF8C386028}" presName="node" presStyleLbl="node1" presStyleIdx="5" presStyleCnt="8">
        <dgm:presLayoutVars>
          <dgm:bulletEnabled val="1"/>
        </dgm:presLayoutVars>
      </dgm:prSet>
      <dgm:spPr/>
      <dgm:t>
        <a:bodyPr/>
        <a:lstStyle/>
        <a:p>
          <a:endParaRPr lang="da-DK"/>
        </a:p>
      </dgm:t>
    </dgm:pt>
    <dgm:pt modelId="{D28035C0-6426-4F88-9FA2-721D2FF6D94D}" type="pres">
      <dgm:prSet presAssocID="{54B75CFD-8BFA-4625-BA9F-3CE4E812CA22}" presName="sibTrans" presStyleLbl="sibTrans1D1" presStyleIdx="5" presStyleCnt="7"/>
      <dgm:spPr/>
      <dgm:t>
        <a:bodyPr/>
        <a:lstStyle/>
        <a:p>
          <a:endParaRPr lang="da-DK"/>
        </a:p>
      </dgm:t>
    </dgm:pt>
    <dgm:pt modelId="{FDEABB39-7453-43E3-A950-07E382F1AF5F}" type="pres">
      <dgm:prSet presAssocID="{54B75CFD-8BFA-4625-BA9F-3CE4E812CA22}" presName="connectorText" presStyleLbl="sibTrans1D1" presStyleIdx="5" presStyleCnt="7"/>
      <dgm:spPr/>
      <dgm:t>
        <a:bodyPr/>
        <a:lstStyle/>
        <a:p>
          <a:endParaRPr lang="da-DK"/>
        </a:p>
      </dgm:t>
    </dgm:pt>
    <dgm:pt modelId="{19120018-5B42-42FA-A8FF-49EBC0C60533}" type="pres">
      <dgm:prSet presAssocID="{EF32708E-37B1-4E69-AAAE-CF44F614BFDB}" presName="node" presStyleLbl="node1" presStyleIdx="6" presStyleCnt="8">
        <dgm:presLayoutVars>
          <dgm:bulletEnabled val="1"/>
        </dgm:presLayoutVars>
      </dgm:prSet>
      <dgm:spPr/>
      <dgm:t>
        <a:bodyPr/>
        <a:lstStyle/>
        <a:p>
          <a:endParaRPr lang="da-DK"/>
        </a:p>
      </dgm:t>
    </dgm:pt>
    <dgm:pt modelId="{C4C212F7-F135-46BC-B14C-7B38CA78EA98}" type="pres">
      <dgm:prSet presAssocID="{44B5598F-06F7-4A8A-88AB-49184FEA3ABF}" presName="sibTrans" presStyleLbl="sibTrans1D1" presStyleIdx="6" presStyleCnt="7"/>
      <dgm:spPr/>
      <dgm:t>
        <a:bodyPr/>
        <a:lstStyle/>
        <a:p>
          <a:endParaRPr lang="da-DK"/>
        </a:p>
      </dgm:t>
    </dgm:pt>
    <dgm:pt modelId="{8479A121-937F-4732-8CE0-759F7BA33336}" type="pres">
      <dgm:prSet presAssocID="{44B5598F-06F7-4A8A-88AB-49184FEA3ABF}" presName="connectorText" presStyleLbl="sibTrans1D1" presStyleIdx="6" presStyleCnt="7"/>
      <dgm:spPr/>
      <dgm:t>
        <a:bodyPr/>
        <a:lstStyle/>
        <a:p>
          <a:endParaRPr lang="da-DK"/>
        </a:p>
      </dgm:t>
    </dgm:pt>
    <dgm:pt modelId="{F302C423-7648-4A15-A8AE-A98F32DBF7C8}" type="pres">
      <dgm:prSet presAssocID="{0AF050BC-F5BA-41ED-A188-D9CB4C51DEAC}" presName="node" presStyleLbl="node1" presStyleIdx="7" presStyleCnt="8">
        <dgm:presLayoutVars>
          <dgm:bulletEnabled val="1"/>
        </dgm:presLayoutVars>
      </dgm:prSet>
      <dgm:spPr/>
      <dgm:t>
        <a:bodyPr/>
        <a:lstStyle/>
        <a:p>
          <a:endParaRPr lang="da-DK"/>
        </a:p>
      </dgm:t>
    </dgm:pt>
  </dgm:ptLst>
  <dgm:cxnLst>
    <dgm:cxn modelId="{6F0B5372-5AE6-4B5E-AD7C-027EA62EBE66}" type="presOf" srcId="{42196B2B-662D-4A59-A169-DCEAD075A172}" destId="{5258DC9F-45CC-4A73-82E8-D7BD5D267969}" srcOrd="1" destOrd="0" presId="urn:microsoft.com/office/officeart/2005/8/layout/bProcess3"/>
    <dgm:cxn modelId="{2320B5F9-6BFC-4382-8A69-A268EDC29F0B}" srcId="{AAE80EF6-E3D7-4297-A65A-BEFBE106EAF9}" destId="{3E56EF97-97B8-4C90-9899-F881600529F0}" srcOrd="4" destOrd="0" parTransId="{859772AB-270A-4C10-989A-7796E01C68B8}" sibTransId="{E338E520-B844-4501-B558-597A2E7A8745}"/>
    <dgm:cxn modelId="{F0B2157F-13AB-4625-9440-F4D0409E1649}" type="presOf" srcId="{E338E520-B844-4501-B558-597A2E7A8745}" destId="{52CF215B-2F2B-4131-B42F-B1244742A64D}" srcOrd="1" destOrd="0" presId="urn:microsoft.com/office/officeart/2005/8/layout/bProcess3"/>
    <dgm:cxn modelId="{78C9804B-928E-4E63-B3A3-408CC017EB0C}" type="presOf" srcId="{DBC5CF3E-6DBC-40CB-B023-CBC616BEB41C}" destId="{BCC6E9D3-A730-43B5-BC8B-C646A986D950}" srcOrd="0" destOrd="0" presId="urn:microsoft.com/office/officeart/2005/8/layout/bProcess3"/>
    <dgm:cxn modelId="{A7FCB6C9-CE3F-4990-93F9-DD95569CE313}" type="presOf" srcId="{42B2A25A-FCA6-4826-8CAC-2ABD911959E6}" destId="{10C3CF82-1272-44B6-AA68-5F5C2B9A2C2B}" srcOrd="0" destOrd="0" presId="urn:microsoft.com/office/officeart/2005/8/layout/bProcess3"/>
    <dgm:cxn modelId="{1A5AF4F0-8011-42E3-96C2-C52E34135A29}" srcId="{AAE80EF6-E3D7-4297-A65A-BEFBE106EAF9}" destId="{0AF050BC-F5BA-41ED-A188-D9CB4C51DEAC}" srcOrd="7" destOrd="0" parTransId="{6F4F3E8A-C47D-4291-8F9C-35CBA6D71788}" sibTransId="{2EC12CE1-D983-45E4-A8DF-F6CBDCE3D0C5}"/>
    <dgm:cxn modelId="{0B27DA27-0881-4149-9519-355E5AF20000}" type="presOf" srcId="{225BB1F2-7DEA-4811-8DA9-ECCF8C386028}" destId="{2FF49519-B0A2-4A5F-B577-74228B899D07}" srcOrd="0" destOrd="0" presId="urn:microsoft.com/office/officeart/2005/8/layout/bProcess3"/>
    <dgm:cxn modelId="{5F5EB80E-59D0-4665-80DF-B34132FB4470}" type="presOf" srcId="{4385B0B7-E3AD-4E26-B52A-158C491821A8}" destId="{A3432494-4B12-43F5-90C0-F31DB817A58A}" srcOrd="0" destOrd="0" presId="urn:microsoft.com/office/officeart/2005/8/layout/bProcess3"/>
    <dgm:cxn modelId="{ED58D58A-3620-4BCB-BB26-04C8650C3C95}" type="presOf" srcId="{7471C5D7-9984-4702-AF8E-CD084A85F2C0}" destId="{0C639EE5-F851-4A3C-B14A-7C195552DD8A}" srcOrd="0" destOrd="0" presId="urn:microsoft.com/office/officeart/2005/8/layout/bProcess3"/>
    <dgm:cxn modelId="{CE3362F7-9756-40A3-8A38-06EE9F112481}" type="presOf" srcId="{54B75CFD-8BFA-4625-BA9F-3CE4E812CA22}" destId="{D28035C0-6426-4F88-9FA2-721D2FF6D94D}" srcOrd="0" destOrd="0" presId="urn:microsoft.com/office/officeart/2005/8/layout/bProcess3"/>
    <dgm:cxn modelId="{D7ABB41E-0C4A-46F1-ABC2-2A0F67CD27BC}" type="presOf" srcId="{EF32708E-37B1-4E69-AAAE-CF44F614BFDB}" destId="{19120018-5B42-42FA-A8FF-49EBC0C60533}" srcOrd="0" destOrd="0" presId="urn:microsoft.com/office/officeart/2005/8/layout/bProcess3"/>
    <dgm:cxn modelId="{2257525A-60A5-4B10-A9D0-D2E7CC484A16}" type="presOf" srcId="{3E56EF97-97B8-4C90-9899-F881600529F0}" destId="{89169D32-95BE-4C23-ACA7-A52084753AE9}" srcOrd="0" destOrd="0" presId="urn:microsoft.com/office/officeart/2005/8/layout/bProcess3"/>
    <dgm:cxn modelId="{BBA2D396-39F8-405F-8B5B-BC85429DF835}" type="presOf" srcId="{57C67144-D061-4572-BF64-2DA1B3550F3A}" destId="{EAE1F0E6-7686-47BE-8912-915CD574BABB}" srcOrd="1" destOrd="0" presId="urn:microsoft.com/office/officeart/2005/8/layout/bProcess3"/>
    <dgm:cxn modelId="{53AE2ACF-550E-4C34-9CA6-E75317219711}" type="presOf" srcId="{DBC5CF3E-6DBC-40CB-B023-CBC616BEB41C}" destId="{F5925BBE-1E5C-4D67-8D25-03666098AD1D}" srcOrd="1" destOrd="0" presId="urn:microsoft.com/office/officeart/2005/8/layout/bProcess3"/>
    <dgm:cxn modelId="{F2CDFC28-A914-442E-B9B3-AFF300FA994D}" srcId="{AAE80EF6-E3D7-4297-A65A-BEFBE106EAF9}" destId="{225BB1F2-7DEA-4811-8DA9-ECCF8C386028}" srcOrd="5" destOrd="0" parTransId="{19A30EAB-94AF-4C7C-95C9-C197591A84C1}" sibTransId="{54B75CFD-8BFA-4625-BA9F-3CE4E812CA22}"/>
    <dgm:cxn modelId="{0AC6D8E2-4B93-4C99-B519-B156969634C7}" type="presOf" srcId="{57C67144-D061-4572-BF64-2DA1B3550F3A}" destId="{03612852-27E3-458C-ABF9-F09604CE3D02}" srcOrd="0" destOrd="0" presId="urn:microsoft.com/office/officeart/2005/8/layout/bProcess3"/>
    <dgm:cxn modelId="{B33F9F1B-DA80-42E6-85C3-794361FC7AFC}" type="presOf" srcId="{4385B0B7-E3AD-4E26-B52A-158C491821A8}" destId="{536FDBFF-3155-449A-810C-050D333507F7}" srcOrd="1" destOrd="0" presId="urn:microsoft.com/office/officeart/2005/8/layout/bProcess3"/>
    <dgm:cxn modelId="{F260F2E8-140D-4FB0-9C96-4579A9BBADA7}" srcId="{AAE80EF6-E3D7-4297-A65A-BEFBE106EAF9}" destId="{EF32708E-37B1-4E69-AAAE-CF44F614BFDB}" srcOrd="6" destOrd="0" parTransId="{E3EAFA74-B6C6-4CEF-BB0C-218D160AA448}" sibTransId="{44B5598F-06F7-4A8A-88AB-49184FEA3ABF}"/>
    <dgm:cxn modelId="{480EF72A-D493-4A61-8ED7-3519CF244C21}" srcId="{AAE80EF6-E3D7-4297-A65A-BEFBE106EAF9}" destId="{7471C5D7-9984-4702-AF8E-CD084A85F2C0}" srcOrd="1" destOrd="0" parTransId="{9922A476-7677-4027-804E-986817828AE1}" sibTransId="{4385B0B7-E3AD-4E26-B52A-158C491821A8}"/>
    <dgm:cxn modelId="{7B203A77-BEA3-42A2-80AC-9A95DEF092F7}" type="presOf" srcId="{5AC00E30-03E6-4DD7-B69E-641F931F77AE}" destId="{057CEA1E-ADE2-4189-A899-D73F1CDD02C7}" srcOrd="0" destOrd="0" presId="urn:microsoft.com/office/officeart/2005/8/layout/bProcess3"/>
    <dgm:cxn modelId="{68FC25BD-9DF8-4743-9540-A39EB464CDBD}" type="presOf" srcId="{44B5598F-06F7-4A8A-88AB-49184FEA3ABF}" destId="{8479A121-937F-4732-8CE0-759F7BA33336}" srcOrd="1" destOrd="0" presId="urn:microsoft.com/office/officeart/2005/8/layout/bProcess3"/>
    <dgm:cxn modelId="{8427C4B2-91B7-457D-8B9E-084E8ECF0915}" type="presOf" srcId="{44B5598F-06F7-4A8A-88AB-49184FEA3ABF}" destId="{C4C212F7-F135-46BC-B14C-7B38CA78EA98}" srcOrd="0" destOrd="0" presId="urn:microsoft.com/office/officeart/2005/8/layout/bProcess3"/>
    <dgm:cxn modelId="{FEFF561A-8FC7-419B-9498-B0E5461F2BC1}" srcId="{AAE80EF6-E3D7-4297-A65A-BEFBE106EAF9}" destId="{C3AD06F1-A2B4-44EC-9687-D04C2246A362}" srcOrd="3" destOrd="0" parTransId="{63517596-E105-4795-AE9A-75F277194AB6}" sibTransId="{DBC5CF3E-6DBC-40CB-B023-CBC616BEB41C}"/>
    <dgm:cxn modelId="{92B2412C-FB92-4302-BD1D-39171E3845AD}" type="presOf" srcId="{E338E520-B844-4501-B558-597A2E7A8745}" destId="{A6DA9D6E-7CBA-422C-B3A1-A1D951BCBDC3}" srcOrd="0" destOrd="0" presId="urn:microsoft.com/office/officeart/2005/8/layout/bProcess3"/>
    <dgm:cxn modelId="{B2E58A97-2BF5-4DBD-B58A-90C2D96C71B0}" srcId="{AAE80EF6-E3D7-4297-A65A-BEFBE106EAF9}" destId="{5AC00E30-03E6-4DD7-B69E-641F931F77AE}" srcOrd="0" destOrd="0" parTransId="{DA0551D8-40D5-4FD3-AD14-E78901EDF684}" sibTransId="{57C67144-D061-4572-BF64-2DA1B3550F3A}"/>
    <dgm:cxn modelId="{D3E0960A-A779-47D5-8EA1-3C60032B03BA}" type="presOf" srcId="{0AF050BC-F5BA-41ED-A188-D9CB4C51DEAC}" destId="{F302C423-7648-4A15-A8AE-A98F32DBF7C8}" srcOrd="0" destOrd="0" presId="urn:microsoft.com/office/officeart/2005/8/layout/bProcess3"/>
    <dgm:cxn modelId="{8A69033E-E570-4AE3-A876-C096B660A04B}" type="presOf" srcId="{54B75CFD-8BFA-4625-BA9F-3CE4E812CA22}" destId="{FDEABB39-7453-43E3-A950-07E382F1AF5F}" srcOrd="1" destOrd="0" presId="urn:microsoft.com/office/officeart/2005/8/layout/bProcess3"/>
    <dgm:cxn modelId="{306BC69E-53E3-467F-8114-65A17BDF7D09}" type="presOf" srcId="{42196B2B-662D-4A59-A169-DCEAD075A172}" destId="{703D7868-75E3-4A95-BC72-CDE92EB10E9F}" srcOrd="0" destOrd="0" presId="urn:microsoft.com/office/officeart/2005/8/layout/bProcess3"/>
    <dgm:cxn modelId="{2E14D215-342C-467C-B8B5-80AF0058F42B}" srcId="{AAE80EF6-E3D7-4297-A65A-BEFBE106EAF9}" destId="{42B2A25A-FCA6-4826-8CAC-2ABD911959E6}" srcOrd="2" destOrd="0" parTransId="{44A93B04-E942-4869-A6C3-B2BE2814372F}" sibTransId="{42196B2B-662D-4A59-A169-DCEAD075A172}"/>
    <dgm:cxn modelId="{FF3FFF23-4819-4A33-9C40-2AAA983DA921}" type="presOf" srcId="{AAE80EF6-E3D7-4297-A65A-BEFBE106EAF9}" destId="{A99F5447-4C8F-407C-9F2C-8845AB13CC39}" srcOrd="0" destOrd="0" presId="urn:microsoft.com/office/officeart/2005/8/layout/bProcess3"/>
    <dgm:cxn modelId="{AE4D0379-2E4E-4623-B989-6C03FE411D29}" type="presOf" srcId="{C3AD06F1-A2B4-44EC-9687-D04C2246A362}" destId="{679CAB7A-D7D5-41DC-9C1F-54411C15760F}" srcOrd="0" destOrd="0" presId="urn:microsoft.com/office/officeart/2005/8/layout/bProcess3"/>
    <dgm:cxn modelId="{C1B68D65-6F17-44DD-9675-E103812F8FC7}" type="presParOf" srcId="{A99F5447-4C8F-407C-9F2C-8845AB13CC39}" destId="{057CEA1E-ADE2-4189-A899-D73F1CDD02C7}" srcOrd="0" destOrd="0" presId="urn:microsoft.com/office/officeart/2005/8/layout/bProcess3"/>
    <dgm:cxn modelId="{1C9E15BF-5217-4C7B-9620-7EB101D05D77}" type="presParOf" srcId="{A99F5447-4C8F-407C-9F2C-8845AB13CC39}" destId="{03612852-27E3-458C-ABF9-F09604CE3D02}" srcOrd="1" destOrd="0" presId="urn:microsoft.com/office/officeart/2005/8/layout/bProcess3"/>
    <dgm:cxn modelId="{FA2BD1C9-6DB2-4E94-B549-C96C80EE3FE9}" type="presParOf" srcId="{03612852-27E3-458C-ABF9-F09604CE3D02}" destId="{EAE1F0E6-7686-47BE-8912-915CD574BABB}" srcOrd="0" destOrd="0" presId="urn:microsoft.com/office/officeart/2005/8/layout/bProcess3"/>
    <dgm:cxn modelId="{56DC4211-B649-461D-A10E-6E2BD66EA786}" type="presParOf" srcId="{A99F5447-4C8F-407C-9F2C-8845AB13CC39}" destId="{0C639EE5-F851-4A3C-B14A-7C195552DD8A}" srcOrd="2" destOrd="0" presId="urn:microsoft.com/office/officeart/2005/8/layout/bProcess3"/>
    <dgm:cxn modelId="{E12C3D31-83AC-4E5F-A6A4-13A73AAD2367}" type="presParOf" srcId="{A99F5447-4C8F-407C-9F2C-8845AB13CC39}" destId="{A3432494-4B12-43F5-90C0-F31DB817A58A}" srcOrd="3" destOrd="0" presId="urn:microsoft.com/office/officeart/2005/8/layout/bProcess3"/>
    <dgm:cxn modelId="{A6D3CC41-5565-4ABC-B38D-DDC28E69B505}" type="presParOf" srcId="{A3432494-4B12-43F5-90C0-F31DB817A58A}" destId="{536FDBFF-3155-449A-810C-050D333507F7}" srcOrd="0" destOrd="0" presId="urn:microsoft.com/office/officeart/2005/8/layout/bProcess3"/>
    <dgm:cxn modelId="{0F08D15F-E3E9-4F1C-8F64-2A8B0FFDAB9E}" type="presParOf" srcId="{A99F5447-4C8F-407C-9F2C-8845AB13CC39}" destId="{10C3CF82-1272-44B6-AA68-5F5C2B9A2C2B}" srcOrd="4" destOrd="0" presId="urn:microsoft.com/office/officeart/2005/8/layout/bProcess3"/>
    <dgm:cxn modelId="{A89F573A-9A75-4FD7-A5B9-26D601C177D1}" type="presParOf" srcId="{A99F5447-4C8F-407C-9F2C-8845AB13CC39}" destId="{703D7868-75E3-4A95-BC72-CDE92EB10E9F}" srcOrd="5" destOrd="0" presId="urn:microsoft.com/office/officeart/2005/8/layout/bProcess3"/>
    <dgm:cxn modelId="{BC7B6FCE-7FFE-4EBA-8B7E-2C2576DD268B}" type="presParOf" srcId="{703D7868-75E3-4A95-BC72-CDE92EB10E9F}" destId="{5258DC9F-45CC-4A73-82E8-D7BD5D267969}" srcOrd="0" destOrd="0" presId="urn:microsoft.com/office/officeart/2005/8/layout/bProcess3"/>
    <dgm:cxn modelId="{88837590-6E67-4B03-B9B4-BF3B20831B07}" type="presParOf" srcId="{A99F5447-4C8F-407C-9F2C-8845AB13CC39}" destId="{679CAB7A-D7D5-41DC-9C1F-54411C15760F}" srcOrd="6" destOrd="0" presId="urn:microsoft.com/office/officeart/2005/8/layout/bProcess3"/>
    <dgm:cxn modelId="{1AF3AE8E-2571-485F-826B-DDA1ECC6F3C7}" type="presParOf" srcId="{A99F5447-4C8F-407C-9F2C-8845AB13CC39}" destId="{BCC6E9D3-A730-43B5-BC8B-C646A986D950}" srcOrd="7" destOrd="0" presId="urn:microsoft.com/office/officeart/2005/8/layout/bProcess3"/>
    <dgm:cxn modelId="{B5C55919-0676-4F8E-BD41-46E7F2E11510}" type="presParOf" srcId="{BCC6E9D3-A730-43B5-BC8B-C646A986D950}" destId="{F5925BBE-1E5C-4D67-8D25-03666098AD1D}" srcOrd="0" destOrd="0" presId="urn:microsoft.com/office/officeart/2005/8/layout/bProcess3"/>
    <dgm:cxn modelId="{FA327385-6150-429C-9D5F-5EDB46F80B35}" type="presParOf" srcId="{A99F5447-4C8F-407C-9F2C-8845AB13CC39}" destId="{89169D32-95BE-4C23-ACA7-A52084753AE9}" srcOrd="8" destOrd="0" presId="urn:microsoft.com/office/officeart/2005/8/layout/bProcess3"/>
    <dgm:cxn modelId="{16003DB1-034F-478F-AD9A-76A3AF111B0D}" type="presParOf" srcId="{A99F5447-4C8F-407C-9F2C-8845AB13CC39}" destId="{A6DA9D6E-7CBA-422C-B3A1-A1D951BCBDC3}" srcOrd="9" destOrd="0" presId="urn:microsoft.com/office/officeart/2005/8/layout/bProcess3"/>
    <dgm:cxn modelId="{26C9973C-DAFB-45E5-A740-E74A398351C8}" type="presParOf" srcId="{A6DA9D6E-7CBA-422C-B3A1-A1D951BCBDC3}" destId="{52CF215B-2F2B-4131-B42F-B1244742A64D}" srcOrd="0" destOrd="0" presId="urn:microsoft.com/office/officeart/2005/8/layout/bProcess3"/>
    <dgm:cxn modelId="{69834B3F-EAF7-4E3E-8AFE-C661AB7B3895}" type="presParOf" srcId="{A99F5447-4C8F-407C-9F2C-8845AB13CC39}" destId="{2FF49519-B0A2-4A5F-B577-74228B899D07}" srcOrd="10" destOrd="0" presId="urn:microsoft.com/office/officeart/2005/8/layout/bProcess3"/>
    <dgm:cxn modelId="{F305C541-C8A1-4D0E-BFE8-6700B597A661}" type="presParOf" srcId="{A99F5447-4C8F-407C-9F2C-8845AB13CC39}" destId="{D28035C0-6426-4F88-9FA2-721D2FF6D94D}" srcOrd="11" destOrd="0" presId="urn:microsoft.com/office/officeart/2005/8/layout/bProcess3"/>
    <dgm:cxn modelId="{75542E0D-1982-482F-8433-6E97ADA6F6DB}" type="presParOf" srcId="{D28035C0-6426-4F88-9FA2-721D2FF6D94D}" destId="{FDEABB39-7453-43E3-A950-07E382F1AF5F}" srcOrd="0" destOrd="0" presId="urn:microsoft.com/office/officeart/2005/8/layout/bProcess3"/>
    <dgm:cxn modelId="{6BB3BD76-4965-42D7-8CA8-A61753F5199C}" type="presParOf" srcId="{A99F5447-4C8F-407C-9F2C-8845AB13CC39}" destId="{19120018-5B42-42FA-A8FF-49EBC0C60533}" srcOrd="12" destOrd="0" presId="urn:microsoft.com/office/officeart/2005/8/layout/bProcess3"/>
    <dgm:cxn modelId="{1D2E0761-7155-4AA8-AAF2-3D8BBCD5CD57}" type="presParOf" srcId="{A99F5447-4C8F-407C-9F2C-8845AB13CC39}" destId="{C4C212F7-F135-46BC-B14C-7B38CA78EA98}" srcOrd="13" destOrd="0" presId="urn:microsoft.com/office/officeart/2005/8/layout/bProcess3"/>
    <dgm:cxn modelId="{F4688477-A80C-4073-86E8-7D87BF3AC708}" type="presParOf" srcId="{C4C212F7-F135-46BC-B14C-7B38CA78EA98}" destId="{8479A121-937F-4732-8CE0-759F7BA33336}" srcOrd="0" destOrd="0" presId="urn:microsoft.com/office/officeart/2005/8/layout/bProcess3"/>
    <dgm:cxn modelId="{3D18A4BF-BE64-4A4D-83EA-A0812B445B5F}" type="presParOf" srcId="{A99F5447-4C8F-407C-9F2C-8845AB13CC39}" destId="{F302C423-7648-4A15-A8AE-A98F32DBF7C8}"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E03DEC-0412-4962-A01D-C8D174C34163}">
      <dsp:nvSpPr>
        <dsp:cNvPr id="0" name=""/>
        <dsp:cNvSpPr/>
      </dsp:nvSpPr>
      <dsp:spPr>
        <a:xfrm>
          <a:off x="3947962" y="2537259"/>
          <a:ext cx="1752901" cy="175290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da-DK" sz="1900" kern="1200" dirty="0"/>
            <a:t>Bæredygtigt arbejdsliv</a:t>
          </a:r>
        </a:p>
      </dsp:txBody>
      <dsp:txXfrm>
        <a:off x="4204668" y="2793965"/>
        <a:ext cx="1239489" cy="1239489"/>
      </dsp:txXfrm>
    </dsp:sp>
    <dsp:sp modelId="{5E73EC9D-BB30-4FE3-8703-81BD9BA7EDF9}">
      <dsp:nvSpPr>
        <dsp:cNvPr id="0" name=""/>
        <dsp:cNvSpPr/>
      </dsp:nvSpPr>
      <dsp:spPr>
        <a:xfrm rot="10800000">
          <a:off x="1903132" y="3163921"/>
          <a:ext cx="1932363" cy="49957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DD243C-EF63-445A-A21D-37AB04603C55}">
      <dsp:nvSpPr>
        <dsp:cNvPr id="0" name=""/>
        <dsp:cNvSpPr/>
      </dsp:nvSpPr>
      <dsp:spPr>
        <a:xfrm>
          <a:off x="1289617" y="2922898"/>
          <a:ext cx="1227031" cy="98162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66725">
            <a:lnSpc>
              <a:spcPct val="90000"/>
            </a:lnSpc>
            <a:spcBef>
              <a:spcPct val="0"/>
            </a:spcBef>
            <a:spcAft>
              <a:spcPct val="35000"/>
            </a:spcAft>
          </a:pPr>
          <a:r>
            <a:rPr lang="da-DK" sz="1050" kern="1200" dirty="0"/>
            <a:t>Arbejdstid – hvornår er vi på arbejde og hvornår har vi fri</a:t>
          </a:r>
        </a:p>
      </dsp:txBody>
      <dsp:txXfrm>
        <a:off x="1318368" y="2951649"/>
        <a:ext cx="1169529" cy="924122"/>
      </dsp:txXfrm>
    </dsp:sp>
    <dsp:sp modelId="{27F1C5FB-E0B3-4EF0-AE2E-805A7FFFCEF2}">
      <dsp:nvSpPr>
        <dsp:cNvPr id="0" name=""/>
        <dsp:cNvSpPr/>
      </dsp:nvSpPr>
      <dsp:spPr>
        <a:xfrm rot="12600000">
          <a:off x="2165066" y="2186372"/>
          <a:ext cx="1932363" cy="499576"/>
        </a:xfrm>
        <a:prstGeom prst="leftArrow">
          <a:avLst>
            <a:gd name="adj1" fmla="val 60000"/>
            <a:gd name="adj2" fmla="val 50000"/>
          </a:avLst>
        </a:prstGeom>
        <a:solidFill>
          <a:schemeClr val="accent4">
            <a:hueOff val="0"/>
            <a:satOff val="0"/>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9FA3BA-960E-4F7F-B4AA-F71336B224A2}">
      <dsp:nvSpPr>
        <dsp:cNvPr id="0" name=""/>
        <dsp:cNvSpPr/>
      </dsp:nvSpPr>
      <dsp:spPr>
        <a:xfrm>
          <a:off x="1680994" y="1462257"/>
          <a:ext cx="1227031" cy="981624"/>
        </a:xfrm>
        <a:prstGeom prst="roundRect">
          <a:avLst>
            <a:gd name="adj" fmla="val 10000"/>
          </a:avLst>
        </a:prstGeom>
        <a:solidFill>
          <a:schemeClr val="accent4">
            <a:hueOff val="0"/>
            <a:satOff val="0"/>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66725">
            <a:lnSpc>
              <a:spcPct val="90000"/>
            </a:lnSpc>
            <a:spcBef>
              <a:spcPct val="0"/>
            </a:spcBef>
            <a:spcAft>
              <a:spcPct val="35000"/>
            </a:spcAft>
          </a:pPr>
          <a:r>
            <a:rPr lang="da-DK" sz="1050" kern="1200" dirty="0"/>
            <a:t>Løn - købekraft</a:t>
          </a:r>
        </a:p>
      </dsp:txBody>
      <dsp:txXfrm>
        <a:off x="1709745" y="1491008"/>
        <a:ext cx="1169529" cy="924122"/>
      </dsp:txXfrm>
    </dsp:sp>
    <dsp:sp modelId="{E5DE8E77-916A-4B63-9D38-733EBE96D471}">
      <dsp:nvSpPr>
        <dsp:cNvPr id="0" name=""/>
        <dsp:cNvSpPr/>
      </dsp:nvSpPr>
      <dsp:spPr>
        <a:xfrm rot="14400000">
          <a:off x="2880681" y="1536116"/>
          <a:ext cx="1932363" cy="499576"/>
        </a:xfrm>
        <a:prstGeom prst="leftArrow">
          <a:avLst>
            <a:gd name="adj1" fmla="val 60000"/>
            <a:gd name="adj2" fmla="val 50000"/>
          </a:avLst>
        </a:prstGeom>
        <a:solidFill>
          <a:schemeClr val="accent4">
            <a:hueOff val="0"/>
            <a:satOff val="0"/>
            <a:lumOff val="-43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701C5C-E66C-421C-A999-DB43948882A1}">
      <dsp:nvSpPr>
        <dsp:cNvPr id="0" name=""/>
        <dsp:cNvSpPr/>
      </dsp:nvSpPr>
      <dsp:spPr>
        <a:xfrm>
          <a:off x="2750257" y="392995"/>
          <a:ext cx="1227031" cy="981624"/>
        </a:xfrm>
        <a:prstGeom prst="roundRect">
          <a:avLst>
            <a:gd name="adj" fmla="val 10000"/>
          </a:avLst>
        </a:prstGeom>
        <a:solidFill>
          <a:schemeClr val="accent4">
            <a:hueOff val="0"/>
            <a:satOff val="0"/>
            <a:lumOff val="-43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66725">
            <a:lnSpc>
              <a:spcPct val="90000"/>
            </a:lnSpc>
            <a:spcBef>
              <a:spcPct val="0"/>
            </a:spcBef>
            <a:spcAft>
              <a:spcPct val="35000"/>
            </a:spcAft>
          </a:pPr>
          <a:r>
            <a:rPr lang="da-DK" sz="1050" kern="1200" dirty="0"/>
            <a:t>Ordentlige vilkår – atypiske ansættelser</a:t>
          </a:r>
        </a:p>
      </dsp:txBody>
      <dsp:txXfrm>
        <a:off x="2779008" y="421746"/>
        <a:ext cx="1169529" cy="924122"/>
      </dsp:txXfrm>
    </dsp:sp>
    <dsp:sp modelId="{1B2F1794-2F58-4F84-9EEA-F606DE3BCE40}">
      <dsp:nvSpPr>
        <dsp:cNvPr id="0" name=""/>
        <dsp:cNvSpPr/>
      </dsp:nvSpPr>
      <dsp:spPr>
        <a:xfrm rot="16200000">
          <a:off x="3858231" y="1208823"/>
          <a:ext cx="1932363" cy="499576"/>
        </a:xfrm>
        <a:prstGeom prst="leftArrow">
          <a:avLst>
            <a:gd name="adj1" fmla="val 60000"/>
            <a:gd name="adj2" fmla="val 50000"/>
          </a:avLst>
        </a:prstGeom>
        <a:solidFill>
          <a:schemeClr val="accent4">
            <a:hueOff val="0"/>
            <a:satOff val="0"/>
            <a:lumOff val="-647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88AD48-BF31-4A47-8ADD-7359286BDB52}">
      <dsp:nvSpPr>
        <dsp:cNvPr id="0" name=""/>
        <dsp:cNvSpPr/>
      </dsp:nvSpPr>
      <dsp:spPr>
        <a:xfrm>
          <a:off x="4210897" y="1617"/>
          <a:ext cx="1227031" cy="981624"/>
        </a:xfrm>
        <a:prstGeom prst="roundRect">
          <a:avLst>
            <a:gd name="adj" fmla="val 10000"/>
          </a:avLst>
        </a:prstGeom>
        <a:solidFill>
          <a:schemeClr val="accent4">
            <a:hueOff val="0"/>
            <a:satOff val="0"/>
            <a:lumOff val="-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66725">
            <a:lnSpc>
              <a:spcPct val="90000"/>
            </a:lnSpc>
            <a:spcBef>
              <a:spcPct val="0"/>
            </a:spcBef>
            <a:spcAft>
              <a:spcPct val="35000"/>
            </a:spcAft>
          </a:pPr>
          <a:r>
            <a:rPr lang="da-DK" sz="1050" kern="1200" dirty="0"/>
            <a:t>Medindflydelse på arbejdspladsen</a:t>
          </a:r>
        </a:p>
      </dsp:txBody>
      <dsp:txXfrm>
        <a:off x="4239648" y="30368"/>
        <a:ext cx="1169529" cy="924122"/>
      </dsp:txXfrm>
    </dsp:sp>
    <dsp:sp modelId="{0E6CA5F7-662B-489F-BAE1-AEFD5C5A92C1}">
      <dsp:nvSpPr>
        <dsp:cNvPr id="0" name=""/>
        <dsp:cNvSpPr/>
      </dsp:nvSpPr>
      <dsp:spPr>
        <a:xfrm rot="18000000">
          <a:off x="4835780" y="1470757"/>
          <a:ext cx="1932363" cy="499576"/>
        </a:xfrm>
        <a:prstGeom prst="leftArrow">
          <a:avLst>
            <a:gd name="adj1" fmla="val 60000"/>
            <a:gd name="adj2" fmla="val 50000"/>
          </a:avLst>
        </a:prstGeom>
        <a:solidFill>
          <a:schemeClr val="accent4">
            <a:hueOff val="0"/>
            <a:satOff val="0"/>
            <a:lumOff val="-862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FADD49-4190-426C-9CAB-4DA9AB81ADED}">
      <dsp:nvSpPr>
        <dsp:cNvPr id="0" name=""/>
        <dsp:cNvSpPr/>
      </dsp:nvSpPr>
      <dsp:spPr>
        <a:xfrm>
          <a:off x="5671537" y="392995"/>
          <a:ext cx="1227031" cy="981624"/>
        </a:xfrm>
        <a:prstGeom prst="roundRect">
          <a:avLst>
            <a:gd name="adj" fmla="val 10000"/>
          </a:avLst>
        </a:prstGeom>
        <a:solidFill>
          <a:schemeClr val="accent4">
            <a:hueOff val="0"/>
            <a:satOff val="0"/>
            <a:lumOff val="-8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da-DK" sz="1100" kern="1200" dirty="0"/>
            <a:t>Pension – finansiere livet efter arbejde</a:t>
          </a:r>
        </a:p>
      </dsp:txBody>
      <dsp:txXfrm>
        <a:off x="5700288" y="421746"/>
        <a:ext cx="1169529" cy="924122"/>
      </dsp:txXfrm>
    </dsp:sp>
    <dsp:sp modelId="{4B875B78-544E-44A7-AFDB-283350EEEFE9}">
      <dsp:nvSpPr>
        <dsp:cNvPr id="0" name=""/>
        <dsp:cNvSpPr/>
      </dsp:nvSpPr>
      <dsp:spPr>
        <a:xfrm rot="19800000">
          <a:off x="5551395" y="2186372"/>
          <a:ext cx="1932363" cy="499576"/>
        </a:xfrm>
        <a:prstGeom prst="leftArrow">
          <a:avLst>
            <a:gd name="adj1" fmla="val 60000"/>
            <a:gd name="adj2" fmla="val 50000"/>
          </a:avLst>
        </a:prstGeom>
        <a:solidFill>
          <a:schemeClr val="accent4">
            <a:hueOff val="0"/>
            <a:satOff val="0"/>
            <a:lumOff val="-107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8C6C33-6564-4585-BF57-ECC40A1BEB09}">
      <dsp:nvSpPr>
        <dsp:cNvPr id="0" name=""/>
        <dsp:cNvSpPr/>
      </dsp:nvSpPr>
      <dsp:spPr>
        <a:xfrm>
          <a:off x="6479418" y="1462257"/>
          <a:ext cx="1749795" cy="981624"/>
        </a:xfrm>
        <a:prstGeom prst="roundRect">
          <a:avLst>
            <a:gd name="adj" fmla="val 10000"/>
          </a:avLst>
        </a:prstGeom>
        <a:solidFill>
          <a:schemeClr val="accent4">
            <a:hueOff val="0"/>
            <a:satOff val="0"/>
            <a:lumOff val="-10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da-DK" sz="1100" kern="1200" dirty="0"/>
            <a:t>Tryghed/rummelighed – plads til alle</a:t>
          </a:r>
        </a:p>
      </dsp:txBody>
      <dsp:txXfrm>
        <a:off x="6508169" y="1491008"/>
        <a:ext cx="1692293" cy="924122"/>
      </dsp:txXfrm>
    </dsp:sp>
    <dsp:sp modelId="{9D805E78-71D5-498A-9158-8B53D188F25E}">
      <dsp:nvSpPr>
        <dsp:cNvPr id="0" name=""/>
        <dsp:cNvSpPr/>
      </dsp:nvSpPr>
      <dsp:spPr>
        <a:xfrm>
          <a:off x="5813329" y="3163921"/>
          <a:ext cx="1932363" cy="499576"/>
        </a:xfrm>
        <a:prstGeom prst="leftArrow">
          <a:avLst>
            <a:gd name="adj1" fmla="val 60000"/>
            <a:gd name="adj2" fmla="val 50000"/>
          </a:avLst>
        </a:prstGeom>
        <a:solidFill>
          <a:schemeClr val="accent4">
            <a:hueOff val="0"/>
            <a:satOff val="0"/>
            <a:lumOff val="-129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42C46B-27B5-419F-9257-C6E5F36A2D72}">
      <dsp:nvSpPr>
        <dsp:cNvPr id="0" name=""/>
        <dsp:cNvSpPr/>
      </dsp:nvSpPr>
      <dsp:spPr>
        <a:xfrm>
          <a:off x="7132177" y="2922898"/>
          <a:ext cx="1227031" cy="981624"/>
        </a:xfrm>
        <a:prstGeom prst="roundRect">
          <a:avLst>
            <a:gd name="adj" fmla="val 10000"/>
          </a:avLst>
        </a:prstGeom>
        <a:solidFill>
          <a:schemeClr val="accent4">
            <a:hueOff val="0"/>
            <a:satOff val="0"/>
            <a:lumOff val="-12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da-DK" sz="1200" kern="1200" dirty="0"/>
            <a:t>Tidsbank – kan det være en løsning?</a:t>
          </a:r>
        </a:p>
      </dsp:txBody>
      <dsp:txXfrm>
        <a:off x="7160928" y="2951649"/>
        <a:ext cx="1169529" cy="9241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0.66788</cdr:x>
      <cdr:y>0.94459</cdr:y>
    </cdr:from>
    <cdr:to>
      <cdr:x>1</cdr:x>
      <cdr:y>1</cdr:y>
    </cdr:to>
    <cdr:sp macro="" textlink="">
      <cdr:nvSpPr>
        <cdr:cNvPr id="2" name="Tekstfelt 1"/>
        <cdr:cNvSpPr txBox="1"/>
      </cdr:nvSpPr>
      <cdr:spPr>
        <a:xfrm xmlns:a="http://schemas.openxmlformats.org/drawingml/2006/main">
          <a:off x="5092133" y="3836853"/>
          <a:ext cx="2532190" cy="2250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da-DK" sz="1100" dirty="0"/>
            <a:t>2013 1. </a:t>
          </a:r>
          <a:r>
            <a:rPr lang="da-DK" sz="1100" dirty="0" err="1"/>
            <a:t>kv</a:t>
          </a:r>
          <a:r>
            <a:rPr lang="da-DK" sz="1100" dirty="0"/>
            <a:t>=indeks 100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D7893CD0-A776-46FE-83BE-C1C96D1EDB03}" type="datetimeFigureOut">
              <a:rPr lang="da-DK" smtClean="0"/>
              <a:t>07-04-2017</a:t>
            </a:fld>
            <a:endParaRPr lang="da-DK"/>
          </a:p>
        </p:txBody>
      </p:sp>
      <p:sp>
        <p:nvSpPr>
          <p:cNvPr id="4" name="Pladsholder til sidefod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E9D35252-7D66-45BD-9A3E-5F60421B40A3}" type="slidenum">
              <a:rPr lang="da-DK" smtClean="0"/>
              <a:t>‹nr.›</a:t>
            </a:fld>
            <a:endParaRPr lang="da-DK"/>
          </a:p>
        </p:txBody>
      </p:sp>
    </p:spTree>
    <p:extLst>
      <p:ext uri="{BB962C8B-B14F-4D97-AF65-F5344CB8AC3E}">
        <p14:creationId xmlns:p14="http://schemas.microsoft.com/office/powerpoint/2010/main" val="1588568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24667CC-2206-C34D-9CE0-8911F3C9353F}" type="datetimeFigureOut">
              <a:rPr lang="da-DK" smtClean="0"/>
              <a:t>07-04-2017</a:t>
            </a:fld>
            <a:endParaRPr lang="da-DK"/>
          </a:p>
        </p:txBody>
      </p:sp>
      <p:sp>
        <p:nvSpPr>
          <p:cNvPr id="4" name="Pladsholder til slidebillede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9BBB9F7-7BEA-DE47-9274-1C6EF1BED2AB}" type="slidenum">
              <a:rPr lang="da-DK" smtClean="0"/>
              <a:t>‹nr.›</a:t>
            </a:fld>
            <a:endParaRPr lang="da-DK"/>
          </a:p>
        </p:txBody>
      </p:sp>
    </p:spTree>
    <p:extLst>
      <p:ext uri="{BB962C8B-B14F-4D97-AF65-F5344CB8AC3E}">
        <p14:creationId xmlns:p14="http://schemas.microsoft.com/office/powerpoint/2010/main" val="151817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9BBB9F7-7BEA-DE47-9274-1C6EF1BED2AB}" type="slidenum">
              <a:rPr lang="da-DK" smtClean="0"/>
              <a:t>1</a:t>
            </a:fld>
            <a:endParaRPr lang="da-DK"/>
          </a:p>
        </p:txBody>
      </p:sp>
    </p:spTree>
    <p:extLst>
      <p:ext uri="{BB962C8B-B14F-4D97-AF65-F5344CB8AC3E}">
        <p14:creationId xmlns:p14="http://schemas.microsoft.com/office/powerpoint/2010/main" val="2256982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9BBB9F7-7BEA-DE47-9274-1C6EF1BED2AB}" type="slidenum">
              <a:rPr lang="da-DK" smtClean="0"/>
              <a:t>11</a:t>
            </a:fld>
            <a:endParaRPr lang="da-DK"/>
          </a:p>
        </p:txBody>
      </p:sp>
    </p:spTree>
    <p:extLst>
      <p:ext uri="{BB962C8B-B14F-4D97-AF65-F5344CB8AC3E}">
        <p14:creationId xmlns:p14="http://schemas.microsoft.com/office/powerpoint/2010/main" val="4104304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9BBB9F7-7BEA-DE47-9274-1C6EF1BED2AB}" type="slidenum">
              <a:rPr lang="da-DK" smtClean="0"/>
              <a:t>12</a:t>
            </a:fld>
            <a:endParaRPr lang="da-DK"/>
          </a:p>
        </p:txBody>
      </p:sp>
    </p:spTree>
    <p:extLst>
      <p:ext uri="{BB962C8B-B14F-4D97-AF65-F5344CB8AC3E}">
        <p14:creationId xmlns:p14="http://schemas.microsoft.com/office/powerpoint/2010/main" val="822250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9BBB9F7-7BEA-DE47-9274-1C6EF1BED2AB}" type="slidenum">
              <a:rPr lang="da-DK" smtClean="0"/>
              <a:t>13</a:t>
            </a:fld>
            <a:endParaRPr lang="da-DK"/>
          </a:p>
        </p:txBody>
      </p:sp>
    </p:spTree>
    <p:extLst>
      <p:ext uri="{BB962C8B-B14F-4D97-AF65-F5344CB8AC3E}">
        <p14:creationId xmlns:p14="http://schemas.microsoft.com/office/powerpoint/2010/main" val="2782261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Penge til projekter går ikke fra lønstigninger.</a:t>
            </a:r>
          </a:p>
          <a:p>
            <a:endParaRPr lang="da-DK" dirty="0"/>
          </a:p>
          <a:p>
            <a:r>
              <a:rPr lang="da-DK" dirty="0"/>
              <a:t>AUA: Bidrag til andre udviklingsmæssige aktiviteter</a:t>
            </a:r>
          </a:p>
        </p:txBody>
      </p:sp>
      <p:sp>
        <p:nvSpPr>
          <p:cNvPr id="4" name="Pladsholder til slidenummer 3"/>
          <p:cNvSpPr>
            <a:spLocks noGrp="1"/>
          </p:cNvSpPr>
          <p:nvPr>
            <p:ph type="sldNum" sz="quarter" idx="10"/>
          </p:nvPr>
        </p:nvSpPr>
        <p:spPr/>
        <p:txBody>
          <a:bodyPr/>
          <a:lstStyle/>
          <a:p>
            <a:fld id="{29BBB9F7-7BEA-DE47-9274-1C6EF1BED2AB}" type="slidenum">
              <a:rPr lang="da-DK" smtClean="0"/>
              <a:t>14</a:t>
            </a:fld>
            <a:endParaRPr lang="da-DK"/>
          </a:p>
        </p:txBody>
      </p:sp>
    </p:spTree>
    <p:extLst>
      <p:ext uri="{BB962C8B-B14F-4D97-AF65-F5344CB8AC3E}">
        <p14:creationId xmlns:p14="http://schemas.microsoft.com/office/powerpoint/2010/main" val="1859565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9BBB9F7-7BEA-DE47-9274-1C6EF1BED2AB}" type="slidenum">
              <a:rPr lang="da-DK" smtClean="0"/>
              <a:t>15</a:t>
            </a:fld>
            <a:endParaRPr lang="da-DK"/>
          </a:p>
        </p:txBody>
      </p:sp>
    </p:spTree>
    <p:extLst>
      <p:ext uri="{BB962C8B-B14F-4D97-AF65-F5344CB8AC3E}">
        <p14:creationId xmlns:p14="http://schemas.microsoft.com/office/powerpoint/2010/main" val="1421649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9BBB9F7-7BEA-DE47-9274-1C6EF1BED2AB}" type="slidenum">
              <a:rPr lang="da-DK" smtClean="0"/>
              <a:t>16</a:t>
            </a:fld>
            <a:endParaRPr lang="da-DK"/>
          </a:p>
        </p:txBody>
      </p:sp>
    </p:spTree>
    <p:extLst>
      <p:ext uri="{BB962C8B-B14F-4D97-AF65-F5344CB8AC3E}">
        <p14:creationId xmlns:p14="http://schemas.microsoft.com/office/powerpoint/2010/main" val="412757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9BBB9F7-7BEA-DE47-9274-1C6EF1BED2AB}" type="slidenum">
              <a:rPr lang="da-DK" smtClean="0"/>
              <a:t>2</a:t>
            </a:fld>
            <a:endParaRPr lang="da-DK"/>
          </a:p>
        </p:txBody>
      </p:sp>
    </p:spTree>
    <p:extLst>
      <p:ext uri="{BB962C8B-B14F-4D97-AF65-F5344CB8AC3E}">
        <p14:creationId xmlns:p14="http://schemas.microsoft.com/office/powerpoint/2010/main" val="14583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29BBB9F7-7BEA-DE47-9274-1C6EF1BED2AB}" type="slidenum">
              <a:rPr lang="da-DK" smtClean="0"/>
              <a:t>3</a:t>
            </a:fld>
            <a:endParaRPr lang="da-DK"/>
          </a:p>
        </p:txBody>
      </p:sp>
    </p:spTree>
    <p:extLst>
      <p:ext uri="{BB962C8B-B14F-4D97-AF65-F5344CB8AC3E}">
        <p14:creationId xmlns:p14="http://schemas.microsoft.com/office/powerpoint/2010/main" val="186438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Eksempler på ”grimme” arbejdsgivere:</a:t>
            </a:r>
          </a:p>
          <a:p>
            <a:pPr marL="171450" indent="-171450">
              <a:buFont typeface="Arial" panose="020B0604020202020204" pitchFamily="34" charset="0"/>
              <a:buChar char="•"/>
            </a:pPr>
            <a:r>
              <a:rPr lang="da-DK" dirty="0"/>
              <a:t>Arbejdsgiver ansætter på flere tjenestesteder - medarbejderen skal arbejde 1 måned på hver. Arbejdsgiver mener ikke, at der skal honoreres for flere tjenestesteder fordi afstanden enten er kort eller der er tale om samme ledelse.</a:t>
            </a:r>
          </a:p>
          <a:p>
            <a:pPr marL="171450" indent="-171450">
              <a:buFont typeface="Arial" panose="020B0604020202020204" pitchFamily="34" charset="0"/>
              <a:buChar char="•"/>
            </a:pPr>
            <a:r>
              <a:rPr lang="da-DK" dirty="0"/>
              <a:t>Ved omstruktureringer ”tilbydes” medarbejdere omplaceringer til andre stillinger på andre lokaliteter uden, at der sker behørig partshøring over de væsentlige ændringer, herunder de nye løn og ansættelsesvilkår. Medarbejderen mister dermed muligheden for at påvirke beslutningsgrundlaget inden den endelige afgørelse træffes. Først hvis medarbejderen afslår omplacering sker der partshøring over påtænkt opsigelse. - På samme vis flyttes ledere til basisfunktioner uden partshøring og uden varsel, da ”de selv har accepteret”, uden at de dog kender deres nye vilkår. </a:t>
            </a:r>
          </a:p>
          <a:p>
            <a:pPr marL="171450" indent="-171450">
              <a:buFont typeface="Arial" panose="020B0604020202020204" pitchFamily="34" charset="0"/>
              <a:buChar char="•"/>
            </a:pPr>
            <a:r>
              <a:rPr lang="da-DK" dirty="0"/>
              <a:t>Der tages ikke hensyn til medarbejdernes individuelle behov for tilpasning i arbejdstid/arbejdsforhold. F.eks. </a:t>
            </a:r>
          </a:p>
          <a:p>
            <a:pPr marL="628650" lvl="1" indent="-171450">
              <a:buFont typeface="Arial" panose="020B0604020202020204" pitchFamily="34" charset="0"/>
              <a:buChar char="•"/>
            </a:pPr>
            <a:r>
              <a:rPr lang="da-DK" dirty="0"/>
              <a:t>Behovet for at kunne møde senere/gå tidligere for at aflevere/hente børn</a:t>
            </a:r>
          </a:p>
          <a:p>
            <a:pPr marL="628650" lvl="1" indent="-171450">
              <a:buFont typeface="Arial" panose="020B0604020202020204" pitchFamily="34" charset="0"/>
              <a:buChar char="•"/>
            </a:pPr>
            <a:r>
              <a:rPr lang="da-DK" dirty="0"/>
              <a:t>Behovet for individuelle tilpasninger i forbindelse med sygdom og handicap. – ”Skal en have særlige vilkår, danner det præcedens…” </a:t>
            </a:r>
          </a:p>
          <a:p>
            <a:pPr marL="171450" indent="-171450">
              <a:buFont typeface="Arial" panose="020B0604020202020204" pitchFamily="34" charset="0"/>
              <a:buChar char="•"/>
            </a:pPr>
            <a:r>
              <a:rPr lang="da-DK" dirty="0"/>
              <a:t>Arbejdsgiver bruger tidsbegrænsede ansættelser ”på kanten” f.eks.: </a:t>
            </a:r>
          </a:p>
          <a:p>
            <a:pPr marL="628650" lvl="1" indent="-171450">
              <a:buFont typeface="Arial" panose="020B0604020202020204" pitchFamily="34" charset="0"/>
              <a:buChar char="•"/>
            </a:pPr>
            <a:r>
              <a:rPr lang="da-DK" dirty="0"/>
              <a:t>Som ”forlænget prøvetid” </a:t>
            </a:r>
          </a:p>
          <a:p>
            <a:pPr marL="628650" lvl="1" indent="-171450">
              <a:buFont typeface="Arial" panose="020B0604020202020204" pitchFamily="34" charset="0"/>
              <a:buChar char="•"/>
            </a:pPr>
            <a:r>
              <a:rPr lang="da-DK" dirty="0"/>
              <a:t>I stedet for at ansatte faste medarbejdere, hvor der er en forudsigeligt og mere kontinuerligt behov for vikarer pga. barsel mv. </a:t>
            </a:r>
          </a:p>
          <a:p>
            <a:pPr marL="628650" lvl="1" indent="-171450">
              <a:buFont typeface="Arial" panose="020B0604020202020204" pitchFamily="34" charset="0"/>
              <a:buChar char="•"/>
            </a:pPr>
            <a:r>
              <a:rPr lang="da-DK" dirty="0"/>
              <a:t>Ansætter i kortere tid end orloven ved barsel. </a:t>
            </a:r>
          </a:p>
          <a:p>
            <a:pPr marL="628650" lvl="1" indent="-171450">
              <a:buFont typeface="Arial" panose="020B0604020202020204" pitchFamily="34" charset="0"/>
              <a:buChar char="•"/>
            </a:pPr>
            <a:r>
              <a:rPr lang="da-DK" dirty="0"/>
              <a:t>I forbindelse med ansættelsesstop, der kan vare i flere år. </a:t>
            </a:r>
          </a:p>
          <a:p>
            <a:pPr marL="628650" lvl="1" indent="-171450">
              <a:buFont typeface="Arial" panose="020B0604020202020204" pitchFamily="34" charset="0"/>
              <a:buChar char="•"/>
            </a:pPr>
            <a:r>
              <a:rPr lang="da-DK" dirty="0"/>
              <a:t>lader ophøret af den tidsbegrænsede ansættelse være afhængigt af uforudsigelige forhold, som f.eks., at medarbejderen på orlov opsiger sin stilling før tid, i stedet for at lade udløbet være baseret på objektive facts, som længden af den varslede længde. </a:t>
            </a:r>
          </a:p>
          <a:p>
            <a:pPr marL="628650" lvl="1" indent="-171450">
              <a:buFont typeface="Arial" panose="020B0604020202020204" pitchFamily="34" charset="0"/>
              <a:buChar char="•"/>
            </a:pPr>
            <a:r>
              <a:rPr lang="da-DK" dirty="0"/>
              <a:t>Lader fortsat ansættelse være betinget af at ”man er ude i 14 dage”, så </a:t>
            </a:r>
            <a:r>
              <a:rPr lang="da-DK" dirty="0" err="1"/>
              <a:t>anc</a:t>
            </a:r>
            <a:r>
              <a:rPr lang="da-DK" dirty="0"/>
              <a:t>. starter forfra. </a:t>
            </a:r>
          </a:p>
          <a:p>
            <a:pPr marL="171450" indent="-171450">
              <a:buFont typeface="Arial" panose="020B0604020202020204" pitchFamily="34" charset="0"/>
              <a:buChar char="•"/>
            </a:pPr>
            <a:r>
              <a:rPr lang="da-DK" dirty="0"/>
              <a:t>Arbejdsgiver </a:t>
            </a:r>
            <a:r>
              <a:rPr lang="da-DK" b="1" dirty="0"/>
              <a:t>udleverer afskedigelser til f.eks. sygefraværssamtaler</a:t>
            </a:r>
            <a:r>
              <a:rPr lang="da-DK" dirty="0"/>
              <a:t>, hvor medarbejderen ikke har haft mulighed for at forberede sig til mødet, da der sjældent udarbejdes dagsordner til sygefraværssamtaler. I nogle tilfælde er TR ikke inddraget da det jo ’bare’ er en sygefraværssamtale AMU bilag 09/17</a:t>
            </a:r>
          </a:p>
          <a:p>
            <a:pPr marL="171450" indent="-171450">
              <a:buFont typeface="Arial" panose="020B0604020202020204" pitchFamily="34" charset="0"/>
              <a:buChar char="•"/>
            </a:pPr>
            <a:r>
              <a:rPr lang="da-DK" dirty="0"/>
              <a:t>HR afdelingerne accepterer i første omgang ikke vores anmodninger om forlængelse af </a:t>
            </a:r>
            <a:r>
              <a:rPr lang="da-DK" b="1" dirty="0"/>
              <a:t>frist for partshøringssvar</a:t>
            </a:r>
            <a:r>
              <a:rPr lang="da-DK" dirty="0"/>
              <a:t>. De giver ofte 14 dage fra de har sendt partshøringen, og det skal gang på gang diskuteres/forhandles, hvis vi ønsker en forlængelse af fristen </a:t>
            </a:r>
          </a:p>
          <a:p>
            <a:pPr marL="171450" indent="-171450">
              <a:buFont typeface="Arial" panose="020B0604020202020204" pitchFamily="34" charset="0"/>
              <a:buChar char="•"/>
            </a:pPr>
            <a:r>
              <a:rPr lang="da-DK" dirty="0"/>
              <a:t>Arbejdsgiver indskrænker retten til at </a:t>
            </a:r>
            <a:r>
              <a:rPr lang="da-DK" b="1" dirty="0"/>
              <a:t>gå til læge i arbejdstiden </a:t>
            </a:r>
            <a:r>
              <a:rPr lang="da-DK" dirty="0"/>
              <a:t>f.eks.: </a:t>
            </a:r>
          </a:p>
          <a:p>
            <a:pPr marL="628650" lvl="1" indent="-171450">
              <a:buFont typeface="Arial" panose="020B0604020202020204" pitchFamily="34" charset="0"/>
              <a:buChar char="•"/>
            </a:pPr>
            <a:r>
              <a:rPr lang="da-DK" dirty="0"/>
              <a:t>Dækker arbejdsgiver ikke transporttid til og/eller fra lægen </a:t>
            </a:r>
          </a:p>
          <a:p>
            <a:pPr marL="628650" lvl="1" indent="-171450">
              <a:buFont typeface="Arial" panose="020B0604020202020204" pitchFamily="34" charset="0"/>
              <a:buChar char="•"/>
            </a:pPr>
            <a:r>
              <a:rPr lang="da-DK" dirty="0"/>
              <a:t>Diskuterer definitionen af læge (behandling hos f.eks. fysioterapeut, kiropraktor og lign.) </a:t>
            </a:r>
          </a:p>
        </p:txBody>
      </p:sp>
      <p:sp>
        <p:nvSpPr>
          <p:cNvPr id="4" name="Pladsholder til slidenummer 3"/>
          <p:cNvSpPr>
            <a:spLocks noGrp="1"/>
          </p:cNvSpPr>
          <p:nvPr>
            <p:ph type="sldNum" sz="quarter" idx="10"/>
          </p:nvPr>
        </p:nvSpPr>
        <p:spPr/>
        <p:txBody>
          <a:bodyPr/>
          <a:lstStyle/>
          <a:p>
            <a:fld id="{29BBB9F7-7BEA-DE47-9274-1C6EF1BED2AB}" type="slidenum">
              <a:rPr lang="da-DK" smtClean="0"/>
              <a:t>4</a:t>
            </a:fld>
            <a:endParaRPr lang="da-DK"/>
          </a:p>
        </p:txBody>
      </p:sp>
    </p:spTree>
    <p:extLst>
      <p:ext uri="{BB962C8B-B14F-4D97-AF65-F5344CB8AC3E}">
        <p14:creationId xmlns:p14="http://schemas.microsoft.com/office/powerpoint/2010/main" val="399149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Vækst i BNP: vismændene vurderer</a:t>
            </a:r>
          </a:p>
          <a:p>
            <a:r>
              <a:rPr lang="da-DK" dirty="0"/>
              <a:t>Forventet vækst i BNP: 2016:1,0, 2017: 2,0, 2018: 2,2 %</a:t>
            </a:r>
          </a:p>
          <a:p>
            <a:r>
              <a:rPr lang="da-DK" dirty="0"/>
              <a:t>Forventet vækst i aftagerlande i BNP: 2016: 2,0, 2017: 2,0, 2018: 2,2 %</a:t>
            </a:r>
          </a:p>
          <a:p>
            <a:endParaRPr lang="da-DK" dirty="0"/>
          </a:p>
          <a:p>
            <a:r>
              <a:rPr lang="da-DK" b="1" dirty="0"/>
              <a:t>Vækst i beskæftigelsen – fald i ledighed</a:t>
            </a:r>
          </a:p>
          <a:p>
            <a:r>
              <a:rPr lang="da-DK" dirty="0"/>
              <a:t>Vismændene forventer en beskæftigelsesændring: 2016: 45.000, 2017: 31.000, 2018: 32.000</a:t>
            </a:r>
          </a:p>
          <a:p>
            <a:r>
              <a:rPr lang="da-DK" dirty="0"/>
              <a:t>Beskæftigelsen er antallet af personer i arbejde. Dette er måles på et givet tidspunkt. Forskellen mellem to målinger er her kaldt beskæftigelsesændringen.</a:t>
            </a:r>
          </a:p>
          <a:p>
            <a:endParaRPr lang="da-DK" dirty="0"/>
          </a:p>
          <a:p>
            <a:r>
              <a:rPr lang="da-DK" dirty="0"/>
              <a:t>Fald i ledighed: vismændene bruttoledighed, 2016: 92.000, 2017: 89.000, 2018: 88.000</a:t>
            </a:r>
          </a:p>
          <a:p>
            <a:r>
              <a:rPr lang="da-DK" dirty="0"/>
              <a:t>Den registrerede ledighedsstatistik indeholder både tal for nettoledigheden og bruttoledigheden. Forskellen mellem netto- og bruttoledigheden er, at bruttoledigheden også omfatter personer i aktivering. </a:t>
            </a:r>
          </a:p>
          <a:p>
            <a:endParaRPr lang="da-DK" dirty="0"/>
          </a:p>
          <a:p>
            <a:r>
              <a:rPr lang="da-DK" b="1" dirty="0"/>
              <a:t>Lønnen stiger</a:t>
            </a:r>
          </a:p>
          <a:p>
            <a:r>
              <a:rPr lang="da-DK" dirty="0"/>
              <a:t>Vismændene vurderer stigning i lønudvikling: 2016: 2,3 %, 2017: 2,4 %, 2018: 2,4 %</a:t>
            </a:r>
          </a:p>
          <a:p>
            <a:endParaRPr lang="da-DK" dirty="0"/>
          </a:p>
          <a:p>
            <a:r>
              <a:rPr lang="da-DK" b="1" dirty="0"/>
              <a:t>Prisen på 1 liter mælk</a:t>
            </a:r>
            <a:r>
              <a:rPr lang="da-DK" dirty="0"/>
              <a:t> – stigende realløn – se næste slide</a:t>
            </a:r>
          </a:p>
        </p:txBody>
      </p:sp>
      <p:sp>
        <p:nvSpPr>
          <p:cNvPr id="4" name="Pladsholder til slidenummer 3"/>
          <p:cNvSpPr>
            <a:spLocks noGrp="1"/>
          </p:cNvSpPr>
          <p:nvPr>
            <p:ph type="sldNum" sz="quarter" idx="10"/>
          </p:nvPr>
        </p:nvSpPr>
        <p:spPr/>
        <p:txBody>
          <a:bodyPr/>
          <a:lstStyle/>
          <a:p>
            <a:fld id="{29BBB9F7-7BEA-DE47-9274-1C6EF1BED2AB}" type="slidenum">
              <a:rPr lang="da-DK" smtClean="0"/>
              <a:t>5</a:t>
            </a:fld>
            <a:endParaRPr lang="da-DK"/>
          </a:p>
        </p:txBody>
      </p:sp>
    </p:spTree>
    <p:extLst>
      <p:ext uri="{BB962C8B-B14F-4D97-AF65-F5344CB8AC3E}">
        <p14:creationId xmlns:p14="http://schemas.microsoft.com/office/powerpoint/2010/main" val="204542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29BBB9F7-7BEA-DE47-9274-1C6EF1BED2AB}" type="slidenum">
              <a:rPr lang="da-DK" smtClean="0"/>
              <a:t>6</a:t>
            </a:fld>
            <a:endParaRPr lang="da-DK"/>
          </a:p>
        </p:txBody>
      </p:sp>
    </p:spTree>
    <p:extLst>
      <p:ext uri="{BB962C8B-B14F-4D97-AF65-F5344CB8AC3E}">
        <p14:creationId xmlns:p14="http://schemas.microsoft.com/office/powerpoint/2010/main" val="112097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Hvad har vi ellers fået?</a:t>
            </a:r>
          </a:p>
          <a:p>
            <a:r>
              <a:rPr lang="da-DK" dirty="0"/>
              <a:t>Ved OK17 florerer der forskellige tal – fra FTF, arbejdsgiverne og nogle af de, der har indgået forlig – mellem 6 og 7 %</a:t>
            </a:r>
          </a:p>
          <a:p>
            <a:r>
              <a:rPr lang="da-DK" dirty="0"/>
              <a:t>Dbio har fået nævnte ramme i Dansk Erhverv. – DSR og ergo er landet på lignende ramme.</a:t>
            </a:r>
          </a:p>
          <a:p>
            <a:endParaRPr lang="da-DK" dirty="0"/>
          </a:p>
          <a:p>
            <a:r>
              <a:rPr lang="da-DK" dirty="0"/>
              <a:t>Ved OK15 fik vi 5,84 %, hvoraf 4,41 % på løn.</a:t>
            </a:r>
          </a:p>
        </p:txBody>
      </p:sp>
      <p:sp>
        <p:nvSpPr>
          <p:cNvPr id="4" name="Pladsholder til slidenummer 3"/>
          <p:cNvSpPr>
            <a:spLocks noGrp="1"/>
          </p:cNvSpPr>
          <p:nvPr>
            <p:ph type="sldNum" sz="quarter" idx="10"/>
          </p:nvPr>
        </p:nvSpPr>
        <p:spPr/>
        <p:txBody>
          <a:bodyPr/>
          <a:lstStyle/>
          <a:p>
            <a:fld id="{29BBB9F7-7BEA-DE47-9274-1C6EF1BED2AB}" type="slidenum">
              <a:rPr lang="da-DK" smtClean="0"/>
              <a:t>8</a:t>
            </a:fld>
            <a:endParaRPr lang="da-DK"/>
          </a:p>
        </p:txBody>
      </p:sp>
    </p:spTree>
    <p:extLst>
      <p:ext uri="{BB962C8B-B14F-4D97-AF65-F5344CB8AC3E}">
        <p14:creationId xmlns:p14="http://schemas.microsoft.com/office/powerpoint/2010/main" val="210809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Seniordage: op til 32 dage om året finansieret ved:</a:t>
            </a:r>
          </a:p>
          <a:p>
            <a:pPr marL="228600" indent="-228600">
              <a:buAutoNum type="arabicPeriod"/>
            </a:pPr>
            <a:r>
              <a:rPr lang="da-DK" dirty="0" err="1"/>
              <a:t>Fritvalgskontoen</a:t>
            </a:r>
            <a:r>
              <a:rPr lang="da-DK" dirty="0"/>
              <a:t>/særlig opsparing  - 4 pct. – giver 8 fridage, 2. konvertering af hele eller dele af pensionsbidraget (12 pct. pensionsbidrag kan give 24 dage), 3. 5 år før seniorordning iværksættes, kan opspares værdien af ikke afholdte feriefridage.  Indtil OK17 kunne der max. Holdes 22 seniordage pr. år.</a:t>
            </a:r>
          </a:p>
          <a:p>
            <a:pPr marL="228600" indent="-228600">
              <a:buAutoNum type="arabicPeriod"/>
            </a:pPr>
            <a:endParaRPr lang="da-DK" dirty="0"/>
          </a:p>
          <a:p>
            <a:pPr marL="0" indent="0">
              <a:buNone/>
            </a:pPr>
            <a:r>
              <a:rPr lang="da-DK" dirty="0"/>
              <a:t>2 omsorgsdage pr. år uanset antal børn, der kan finansieres af </a:t>
            </a:r>
            <a:r>
              <a:rPr lang="da-DK" dirty="0" err="1"/>
              <a:t>fritvalgskontoen</a:t>
            </a:r>
            <a:r>
              <a:rPr lang="da-DK" dirty="0"/>
              <a:t>/særlig opsparing </a:t>
            </a:r>
          </a:p>
          <a:p>
            <a:pPr marL="0" indent="0">
              <a:buNone/>
            </a:pPr>
            <a:endParaRPr lang="da-DK" dirty="0"/>
          </a:p>
          <a:p>
            <a:pPr marL="0" indent="0">
              <a:buNone/>
            </a:pPr>
            <a:r>
              <a:rPr lang="da-DK" dirty="0"/>
              <a:t>Særlig opsparing stiger fra 2 pct. til 4 pct. i perioden. Giver mulighed for frit at vælge, at anvende til løn eller frihed. (=</a:t>
            </a:r>
            <a:r>
              <a:rPr lang="da-DK" dirty="0" err="1"/>
              <a:t>fritvalg</a:t>
            </a:r>
            <a:r>
              <a:rPr lang="da-DK" dirty="0"/>
              <a:t>)</a:t>
            </a:r>
          </a:p>
          <a:p>
            <a:pPr marL="0" indent="0">
              <a:buNone/>
            </a:pPr>
            <a:endParaRPr lang="da-DK" dirty="0"/>
          </a:p>
          <a:p>
            <a:pPr marL="0" indent="0">
              <a:buNone/>
            </a:pPr>
            <a:endParaRPr lang="da-DK" dirty="0"/>
          </a:p>
          <a:p>
            <a:pPr marL="0" indent="0">
              <a:buNone/>
            </a:pPr>
            <a:r>
              <a:rPr lang="da-DK" dirty="0"/>
              <a:t>Inspiration fra det offentlige:</a:t>
            </a:r>
          </a:p>
          <a:p>
            <a:pPr marL="0" indent="0">
              <a:buNone/>
            </a:pPr>
            <a:endParaRPr lang="da-DK" dirty="0"/>
          </a:p>
          <a:p>
            <a:pPr marL="0" indent="0">
              <a:buNone/>
            </a:pPr>
            <a:r>
              <a:rPr lang="da-DK" dirty="0"/>
              <a:t>TR i mindst 3 år, får ret til faglig opdatering, når tillidserhverv ophører med fuld løn (min. Ret til 3 uger efter 3 år som TR, min. 6 uger efter 6 år som TR) . TR der er ophørt med erhvervet får udvidet opsigelsesvarsel med 6 uger udover det individuelle opsigelsesvarsel, når virket som TR min 1 år, hvis opsigelse inden for et år efter ophør at TR-erhvervet.</a:t>
            </a:r>
          </a:p>
          <a:p>
            <a:pPr marL="0" indent="0">
              <a:buNone/>
            </a:pPr>
            <a:endParaRPr lang="da-DK" dirty="0"/>
          </a:p>
          <a:p>
            <a:pPr marL="0" indent="0">
              <a:buNone/>
            </a:pPr>
            <a:r>
              <a:rPr lang="da-DK" dirty="0"/>
              <a:t>Vederlag stiger: 0-49 </a:t>
            </a:r>
            <a:r>
              <a:rPr lang="da-DK" dirty="0" err="1"/>
              <a:t>medl</a:t>
            </a:r>
            <a:r>
              <a:rPr lang="da-DK" dirty="0"/>
              <a:t> = 9.000 kr. pr. år, 50-99 medl. = 16.500 kr. pr. år, 100 – derover= 33.000 kr. pr. år.</a:t>
            </a:r>
          </a:p>
          <a:p>
            <a:pPr marL="0" indent="0">
              <a:buNone/>
            </a:pPr>
            <a:endParaRPr lang="da-DK" dirty="0"/>
          </a:p>
          <a:p>
            <a:pPr marL="0" indent="0">
              <a:buNone/>
            </a:pPr>
            <a:r>
              <a:rPr lang="da-DK" dirty="0"/>
              <a:t>Familievenlige tiltag: fuld løb under forældreorloven  - i alt 13 uger ( 5 uger til hver af forældrene og 3 uger til deling)- ved min. 9 måneders </a:t>
            </a:r>
            <a:r>
              <a:rPr lang="da-DK" dirty="0" err="1"/>
              <a:t>anc</a:t>
            </a:r>
            <a:r>
              <a:rPr lang="da-DK" dirty="0"/>
              <a:t>. </a:t>
            </a:r>
          </a:p>
          <a:p>
            <a:pPr marL="0" indent="0">
              <a:buNone/>
            </a:pPr>
            <a:r>
              <a:rPr lang="da-DK" dirty="0"/>
              <a:t>Udvidet ret vedr. børns 1. sygedag: ret til at gå hjem, hvis forælder bliver ringet hjem – og barns 1. sygedag er så først dagen efter. Frihed ved børns hospitalsindlæggelse udvides til indlæggelse i hjemmet – børn under 14 år. ***********</a:t>
            </a:r>
            <a:r>
              <a:rPr lang="da-DK" dirty="0">
                <a:solidFill>
                  <a:srgbClr val="FF0000"/>
                </a:solidFill>
              </a:rPr>
              <a:t>Har vi det i regionerne?</a:t>
            </a:r>
          </a:p>
          <a:p>
            <a:pPr marL="0" indent="0">
              <a:buNone/>
            </a:pPr>
            <a:endParaRPr lang="da-DK" dirty="0"/>
          </a:p>
          <a:p>
            <a:pPr marL="0" indent="0">
              <a:buNone/>
            </a:pPr>
            <a:r>
              <a:rPr lang="da-DK" dirty="0"/>
              <a:t>Uddannelse: styrke og sikre uddannelse til faglærte, pulje 200 mio. kr., kan anvendes til kurser på positivliste: AMU-kurser, forberedende kurser til videregående uddannelse o.l.</a:t>
            </a:r>
          </a:p>
        </p:txBody>
      </p:sp>
      <p:sp>
        <p:nvSpPr>
          <p:cNvPr id="4" name="Pladsholder til slidenummer 3"/>
          <p:cNvSpPr>
            <a:spLocks noGrp="1"/>
          </p:cNvSpPr>
          <p:nvPr>
            <p:ph type="sldNum" sz="quarter" idx="10"/>
          </p:nvPr>
        </p:nvSpPr>
        <p:spPr/>
        <p:txBody>
          <a:bodyPr/>
          <a:lstStyle/>
          <a:p>
            <a:fld id="{29BBB9F7-7BEA-DE47-9274-1C6EF1BED2AB}" type="slidenum">
              <a:rPr lang="da-DK" smtClean="0"/>
              <a:t>9</a:t>
            </a:fld>
            <a:endParaRPr lang="da-DK"/>
          </a:p>
        </p:txBody>
      </p:sp>
    </p:spTree>
    <p:extLst>
      <p:ext uri="{BB962C8B-B14F-4D97-AF65-F5344CB8AC3E}">
        <p14:creationId xmlns:p14="http://schemas.microsoft.com/office/powerpoint/2010/main" val="411310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Økonomi – regeringen</a:t>
            </a:r>
          </a:p>
          <a:p>
            <a:r>
              <a:rPr lang="da-DK" dirty="0"/>
              <a:t>Regeringen har meldt ud, at de vil afsætte 0,3 % årligt, men beregninger viser, at der skal afsættes 0,6 % for at opretholde status quo. Det sætter besparelser på 2 % i perspektiv</a:t>
            </a:r>
          </a:p>
          <a:p>
            <a:endParaRPr lang="da-DK" dirty="0"/>
          </a:p>
          <a:p>
            <a:r>
              <a:rPr lang="da-DK" b="1" dirty="0"/>
              <a:t>Grim arbejdsgiveradfærd på statens område</a:t>
            </a:r>
          </a:p>
          <a:p>
            <a:pPr marL="171450" indent="-171450">
              <a:buFontTx/>
              <a:buChar char="-"/>
            </a:pPr>
            <a:r>
              <a:rPr lang="da-DK" dirty="0"/>
              <a:t>Kutymefridage</a:t>
            </a:r>
          </a:p>
          <a:p>
            <a:pPr marL="171450" indent="-171450">
              <a:buFontTx/>
              <a:buChar char="-"/>
            </a:pPr>
            <a:r>
              <a:rPr lang="da-DK" dirty="0"/>
              <a:t>Kontraktansættelser på områder, som er overenskomstdækket</a:t>
            </a:r>
          </a:p>
          <a:p>
            <a:pPr marL="171450" indent="-171450">
              <a:buFontTx/>
              <a:buChar char="-"/>
            </a:pPr>
            <a:r>
              <a:rPr lang="da-DK" dirty="0"/>
              <a:t>Ifølge overenskomsterne skal arbejdsgiver oplyse organisationerne om afskedigelser. Men staten hævder at de ifølge persondataloven ikke må oplyse organisationen, hvilken medarbejder, der er afskediget</a:t>
            </a:r>
          </a:p>
          <a:p>
            <a:pPr marL="171450" indent="-171450">
              <a:buFontTx/>
              <a:buChar char="-"/>
            </a:pPr>
            <a:endParaRPr lang="da-DK" dirty="0"/>
          </a:p>
          <a:p>
            <a:pPr marL="171450" indent="-171450">
              <a:buFontTx/>
              <a:buChar char="-"/>
            </a:pPr>
            <a:r>
              <a:rPr lang="da-DK" dirty="0"/>
              <a:t>Frokostpausen i DR</a:t>
            </a:r>
          </a:p>
        </p:txBody>
      </p:sp>
      <p:sp>
        <p:nvSpPr>
          <p:cNvPr id="4" name="Pladsholder til slidenummer 3"/>
          <p:cNvSpPr>
            <a:spLocks noGrp="1"/>
          </p:cNvSpPr>
          <p:nvPr>
            <p:ph type="sldNum" sz="quarter" idx="10"/>
          </p:nvPr>
        </p:nvSpPr>
        <p:spPr/>
        <p:txBody>
          <a:bodyPr/>
          <a:lstStyle/>
          <a:p>
            <a:fld id="{29BBB9F7-7BEA-DE47-9274-1C6EF1BED2AB}" type="slidenum">
              <a:rPr lang="da-DK" smtClean="0"/>
              <a:t>10</a:t>
            </a:fld>
            <a:endParaRPr lang="da-DK"/>
          </a:p>
        </p:txBody>
      </p:sp>
    </p:spTree>
    <p:extLst>
      <p:ext uri="{BB962C8B-B14F-4D97-AF65-F5344CB8AC3E}">
        <p14:creationId xmlns:p14="http://schemas.microsoft.com/office/powerpoint/2010/main" val="2635190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102460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80405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slide">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6"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64260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sl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22570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elsl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25494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elsl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121362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elsl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29004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elsl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7858" y="5596636"/>
            <a:ext cx="900684" cy="1007364"/>
          </a:xfrm>
          <a:prstGeom prst="rect">
            <a:avLst/>
          </a:prstGeom>
        </p:spPr>
      </p:pic>
      <p:sp>
        <p:nvSpPr>
          <p:cNvPr id="5" name="Title 1"/>
          <p:cNvSpPr>
            <a:spLocks noGrp="1"/>
          </p:cNvSpPr>
          <p:nvPr>
            <p:ph type="ctrTitle" hasCustomPrompt="1"/>
          </p:nvPr>
        </p:nvSpPr>
        <p:spPr>
          <a:xfrm>
            <a:off x="254000" y="2538805"/>
            <a:ext cx="8204200" cy="1688950"/>
          </a:xfrm>
          <a:prstGeom prst="rect">
            <a:avLst/>
          </a:prstGeom>
        </p:spPr>
        <p:txBody>
          <a:bodyPr anchor="t" anchorCtr="0"/>
          <a:lstStyle>
            <a:lvl1pPr algn="l">
              <a:defRPr sz="6000" b="1" i="0" baseline="0">
                <a:solidFill>
                  <a:schemeClr val="bg1"/>
                </a:solidFill>
                <a:latin typeface="Verdana" charset="0"/>
              </a:defRPr>
            </a:lvl1pPr>
          </a:lstStyle>
          <a:p>
            <a:r>
              <a:rPr lang="da-DK" dirty="0"/>
              <a:t>Titel på </a:t>
            </a:r>
            <a:r>
              <a:rPr lang="da-DK" dirty="0" err="1"/>
              <a:t>projek</a:t>
            </a:r>
            <a:r>
              <a:rPr lang="en-US" dirty="0"/>
              <a:t>t</a:t>
            </a:r>
          </a:p>
        </p:txBody>
      </p:sp>
    </p:spTree>
    <p:extLst>
      <p:ext uri="{BB962C8B-B14F-4D97-AF65-F5344CB8AC3E}">
        <p14:creationId xmlns:p14="http://schemas.microsoft.com/office/powerpoint/2010/main" val="89600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54000" y="254000"/>
            <a:ext cx="8636000" cy="6350000"/>
          </a:xfrm>
          <a:prstGeom prst="rect">
            <a:avLst/>
          </a:prstGeom>
        </p:spPr>
      </p:pic>
      <p:sp>
        <p:nvSpPr>
          <p:cNvPr id="4" name="Text Placeholder 2"/>
          <p:cNvSpPr>
            <a:spLocks noGrp="1"/>
          </p:cNvSpPr>
          <p:nvPr>
            <p:ph type="body" idx="1" hasCustomPrompt="1"/>
          </p:nvPr>
        </p:nvSpPr>
        <p:spPr>
          <a:xfrm>
            <a:off x="1430766" y="1771201"/>
            <a:ext cx="7079821" cy="345600"/>
          </a:xfrm>
        </p:spPr>
        <p:txBody>
          <a:bodyPr lIns="0" tIns="0" rIns="0" bIns="0">
            <a:normAutofit/>
          </a:bodyPr>
          <a:lstStyle>
            <a:lvl1pPr marL="0" indent="0">
              <a:buNone/>
              <a:defRPr sz="2000" b="1" i="0" baseline="0">
                <a:solidFill>
                  <a:schemeClr val="tx1"/>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Overskrift 2</a:t>
            </a:r>
          </a:p>
        </p:txBody>
      </p:sp>
      <p:sp>
        <p:nvSpPr>
          <p:cNvPr id="5" name="Pladsholder til indhold 13"/>
          <p:cNvSpPr>
            <a:spLocks noGrp="1"/>
          </p:cNvSpPr>
          <p:nvPr>
            <p:ph sz="quarter" idx="14" hasCustomPrompt="1"/>
          </p:nvPr>
        </p:nvSpPr>
        <p:spPr>
          <a:xfrm>
            <a:off x="1430338" y="2268001"/>
            <a:ext cx="7080250" cy="3751800"/>
          </a:xfrm>
        </p:spPr>
        <p:txBody>
          <a:bodyPr lIns="0" tIns="0" rIns="0" bIns="0">
            <a:normAutofit/>
          </a:bodyPr>
          <a:lstStyle>
            <a:lvl1pPr marL="0" indent="0">
              <a:buNone/>
              <a:defRPr sz="2000" baseline="0">
                <a:latin typeface="verdana" charset="0"/>
              </a:defRPr>
            </a:lvl1pPr>
          </a:lstStyle>
          <a:p>
            <a:pPr lvl="0"/>
            <a:r>
              <a:rPr lang="da-DK" dirty="0"/>
              <a:t>Tekst</a:t>
            </a:r>
          </a:p>
        </p:txBody>
      </p:sp>
      <p:pic>
        <p:nvPicPr>
          <p:cNvPr id="6" name="Billede 5"/>
          <p:cNvPicPr>
            <a:picLocks noChangeAspect="1"/>
          </p:cNvPicPr>
          <p:nvPr userDrawn="1"/>
        </p:nvPicPr>
        <p:blipFill>
          <a:blip r:embed="rId3"/>
          <a:stretch>
            <a:fillRect/>
          </a:stretch>
        </p:blipFill>
        <p:spPr>
          <a:xfrm>
            <a:off x="253999" y="6096000"/>
            <a:ext cx="444500" cy="508000"/>
          </a:xfrm>
          <a:prstGeom prst="rect">
            <a:avLst/>
          </a:prstGeom>
        </p:spPr>
      </p:pic>
      <p:sp>
        <p:nvSpPr>
          <p:cNvPr id="2" name="Titel 1"/>
          <p:cNvSpPr>
            <a:spLocks noGrp="1"/>
          </p:cNvSpPr>
          <p:nvPr>
            <p:ph type="title" hasCustomPrompt="1"/>
          </p:nvPr>
        </p:nvSpPr>
        <p:spPr>
          <a:xfrm>
            <a:off x="1430338" y="1166400"/>
            <a:ext cx="7085012" cy="390173"/>
          </a:xfrm>
          <a:prstGeom prst="rect">
            <a:avLst/>
          </a:prstGeom>
        </p:spPr>
        <p:txBody>
          <a:bodyPr lIns="0" tIns="0" rIns="0" bIns="0"/>
          <a:lstStyle>
            <a:lvl1pPr>
              <a:defRPr sz="3000" b="1" i="0" baseline="0">
                <a:latin typeface="Verdana" charset="0"/>
              </a:defRPr>
            </a:lvl1pPr>
          </a:lstStyle>
          <a:p>
            <a:r>
              <a:rPr lang="da-DK" dirty="0"/>
              <a:t>Overskrift</a:t>
            </a:r>
          </a:p>
        </p:txBody>
      </p:sp>
    </p:spTree>
    <p:extLst>
      <p:ext uri="{BB962C8B-B14F-4D97-AF65-F5344CB8AC3E}">
        <p14:creationId xmlns:p14="http://schemas.microsoft.com/office/powerpoint/2010/main" val="151121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Tree>
    <p:extLst>
      <p:ext uri="{BB962C8B-B14F-4D97-AF65-F5344CB8AC3E}">
        <p14:creationId xmlns:p14="http://schemas.microsoft.com/office/powerpoint/2010/main" val="124814927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Frem mod OK18</a:t>
            </a:r>
            <a:br>
              <a:rPr lang="da-DK" dirty="0"/>
            </a:br>
            <a:endParaRPr lang="da-DK" dirty="0"/>
          </a:p>
        </p:txBody>
      </p:sp>
      <p:pic>
        <p:nvPicPr>
          <p:cNvPr id="4" name="Billede 3"/>
          <p:cNvPicPr>
            <a:picLocks noChangeAspect="1"/>
          </p:cNvPicPr>
          <p:nvPr/>
        </p:nvPicPr>
        <p:blipFill>
          <a:blip r:embed="rId3"/>
          <a:stretch>
            <a:fillRect/>
          </a:stretch>
        </p:blipFill>
        <p:spPr>
          <a:xfrm rot="20431774">
            <a:off x="167168" y="466908"/>
            <a:ext cx="3292724" cy="1567964"/>
          </a:xfrm>
          <a:prstGeom prst="rect">
            <a:avLst/>
          </a:prstGeom>
        </p:spPr>
      </p:pic>
    </p:spTree>
    <p:extLst>
      <p:ext uri="{BB962C8B-B14F-4D97-AF65-F5344CB8AC3E}">
        <p14:creationId xmlns:p14="http://schemas.microsoft.com/office/powerpoint/2010/main" val="458566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p:txBody>
          <a:bodyPr>
            <a:normAutofit fontScale="77500" lnSpcReduction="20000"/>
          </a:bodyPr>
          <a:lstStyle/>
          <a:p>
            <a:r>
              <a:rPr lang="da-DK" dirty="0"/>
              <a:t>Vi kender temaer, men ikke det politiske bagtæppe til OK18</a:t>
            </a:r>
          </a:p>
        </p:txBody>
      </p:sp>
      <p:sp>
        <p:nvSpPr>
          <p:cNvPr id="3" name="Pladsholder til indhold 2"/>
          <p:cNvSpPr>
            <a:spLocks noGrp="1"/>
          </p:cNvSpPr>
          <p:nvPr>
            <p:ph sz="quarter" idx="14"/>
          </p:nvPr>
        </p:nvSpPr>
        <p:spPr>
          <a:xfrm>
            <a:off x="1430337" y="2268001"/>
            <a:ext cx="7304087" cy="3751800"/>
          </a:xfrm>
        </p:spPr>
        <p:txBody>
          <a:bodyPr>
            <a:normAutofit/>
          </a:bodyPr>
          <a:lstStyle/>
          <a:p>
            <a:pPr marL="342900" indent="-342900">
              <a:buFont typeface="Arial" panose="020B0604020202020204" pitchFamily="34" charset="0"/>
              <a:buChar char="•"/>
            </a:pPr>
            <a:r>
              <a:rPr lang="da-DK" sz="1800" dirty="0"/>
              <a:t>Staten sætter rammerne for de offentlige forlig</a:t>
            </a:r>
          </a:p>
          <a:p>
            <a:pPr marL="1028700" lvl="1" indent="-342900"/>
            <a:r>
              <a:rPr lang="da-DK" sz="1800" dirty="0"/>
              <a:t>CFU har afbrudt samarbejde med Moderniseringsstyrelsen</a:t>
            </a:r>
          </a:p>
          <a:p>
            <a:pPr marL="1028700" lvl="1" indent="-342900"/>
            <a:r>
              <a:rPr lang="da-DK" sz="1800" dirty="0"/>
              <a:t>Moderniseringsstyrelsens udmelding om reguleringsordningen</a:t>
            </a:r>
          </a:p>
          <a:p>
            <a:pPr marL="342900" indent="-342900">
              <a:buFont typeface="Arial" panose="020B0604020202020204" pitchFamily="34" charset="0"/>
              <a:buChar char="•"/>
            </a:pPr>
            <a:r>
              <a:rPr lang="da-DK" sz="1800" dirty="0"/>
              <a:t>Regeringen enig i statens arbejdsgiveradfærd</a:t>
            </a:r>
          </a:p>
          <a:p>
            <a:pPr marL="342900" indent="-342900">
              <a:buFont typeface="Arial" panose="020B0604020202020204" pitchFamily="34" charset="0"/>
              <a:buChar char="•"/>
            </a:pPr>
            <a:r>
              <a:rPr lang="da-DK" sz="1800" dirty="0"/>
              <a:t>Sundhedspolitik ikke på dagsordenen for regeringen lige nu</a:t>
            </a:r>
          </a:p>
          <a:p>
            <a:pPr marL="342900" indent="-342900">
              <a:buFont typeface="Arial" panose="020B0604020202020204" pitchFamily="34" charset="0"/>
              <a:buChar char="•"/>
            </a:pPr>
            <a:r>
              <a:rPr lang="da-DK" sz="1800" dirty="0"/>
              <a:t>Vi begynder at ane temaer og økonomi/ramme for OK18</a:t>
            </a:r>
          </a:p>
          <a:p>
            <a:pPr marL="342900" indent="-342900">
              <a:buFont typeface="Arial" panose="020B0604020202020204" pitchFamily="34" charset="0"/>
              <a:buChar char="•"/>
            </a:pPr>
            <a:r>
              <a:rPr lang="da-DK" sz="1800" dirty="0"/>
              <a:t>Danske Regioner stiller ofte de samme krav, men vi ved ikke, hvor Danske Regioner vil lægge trykket ved OK18</a:t>
            </a:r>
          </a:p>
          <a:p>
            <a:pPr marL="342900" indent="-342900">
              <a:buFont typeface="Arial" panose="020B0604020202020204" pitchFamily="34" charset="0"/>
              <a:buChar char="•"/>
            </a:pPr>
            <a:r>
              <a:rPr lang="da-DK" sz="1800" dirty="0"/>
              <a:t>Hvorfor skal vi høre om staten? Statens forlig sætter rammen og reguleringsordningen er et stort tema</a:t>
            </a:r>
          </a:p>
        </p:txBody>
      </p:sp>
      <p:sp>
        <p:nvSpPr>
          <p:cNvPr id="4" name="Titel 3"/>
          <p:cNvSpPr>
            <a:spLocks noGrp="1"/>
          </p:cNvSpPr>
          <p:nvPr>
            <p:ph type="title"/>
          </p:nvPr>
        </p:nvSpPr>
        <p:spPr/>
        <p:txBody>
          <a:bodyPr/>
          <a:lstStyle/>
          <a:p>
            <a:r>
              <a:rPr lang="da-DK" dirty="0"/>
              <a:t>Politiske landskab usikkert</a:t>
            </a:r>
          </a:p>
        </p:txBody>
      </p:sp>
    </p:spTree>
    <p:extLst>
      <p:ext uri="{BB962C8B-B14F-4D97-AF65-F5344CB8AC3E}">
        <p14:creationId xmlns:p14="http://schemas.microsoft.com/office/powerpoint/2010/main" val="2962400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p:txBody>
          <a:bodyPr>
            <a:normAutofit fontScale="85000" lnSpcReduction="10000"/>
          </a:bodyPr>
          <a:lstStyle/>
          <a:p>
            <a:r>
              <a:rPr lang="da-DK" dirty="0"/>
              <a:t>Reguleringsordningen er et stort tema på statens område</a:t>
            </a:r>
          </a:p>
        </p:txBody>
      </p:sp>
      <p:sp>
        <p:nvSpPr>
          <p:cNvPr id="3" name="Pladsholder til indhold 2"/>
          <p:cNvSpPr>
            <a:spLocks noGrp="1"/>
          </p:cNvSpPr>
          <p:nvPr>
            <p:ph sz="quarter" idx="14"/>
          </p:nvPr>
        </p:nvSpPr>
        <p:spPr/>
        <p:txBody>
          <a:bodyPr>
            <a:normAutofit/>
          </a:bodyPr>
          <a:lstStyle/>
          <a:p>
            <a:pPr marL="342900" lvl="0" indent="-342900" eaLnBrk="0" fontAlgn="base" hangingPunct="0">
              <a:lnSpc>
                <a:spcPct val="100000"/>
              </a:lnSpc>
              <a:spcBef>
                <a:spcPct val="20000"/>
              </a:spcBef>
              <a:spcAft>
                <a:spcPct val="0"/>
              </a:spcAft>
              <a:buFontTx/>
              <a:buChar char="•"/>
            </a:pPr>
            <a:r>
              <a:rPr lang="da-DK" altLang="da-DK" sz="2200" kern="0" dirty="0">
                <a:solidFill>
                  <a:srgbClr val="000000"/>
                </a:solidFill>
                <a:latin typeface="Arial"/>
                <a:ea typeface="+mn-ea"/>
                <a:cs typeface="+mn-cs"/>
              </a:rPr>
              <a:t>Reguleringsordningen skal sikre, at lønnen på det offentlige arbejdsmarked følger lønnen på det private </a:t>
            </a:r>
          </a:p>
          <a:p>
            <a:pPr marL="342900" lvl="0" indent="-342900" eaLnBrk="0" fontAlgn="base" hangingPunct="0">
              <a:lnSpc>
                <a:spcPct val="100000"/>
              </a:lnSpc>
              <a:spcBef>
                <a:spcPct val="20000"/>
              </a:spcBef>
              <a:spcAft>
                <a:spcPct val="0"/>
              </a:spcAft>
              <a:buFontTx/>
              <a:buChar char="•"/>
            </a:pPr>
            <a:r>
              <a:rPr lang="da-DK" altLang="da-DK" sz="2200" kern="0" dirty="0">
                <a:solidFill>
                  <a:srgbClr val="000000"/>
                </a:solidFill>
                <a:latin typeface="Arial"/>
                <a:ea typeface="+mn-ea"/>
                <a:cs typeface="+mn-cs"/>
              </a:rPr>
              <a:t>Parternes fælles erklæring (1987): det offentlige skal ikke være lønførende, men reguleringsordningen skal sikre en nogenlunde ens lønudvikling </a:t>
            </a:r>
          </a:p>
          <a:p>
            <a:endParaRPr lang="da-DK" sz="2200" dirty="0"/>
          </a:p>
        </p:txBody>
      </p:sp>
      <p:sp>
        <p:nvSpPr>
          <p:cNvPr id="4" name="Titel 3"/>
          <p:cNvSpPr>
            <a:spLocks noGrp="1"/>
          </p:cNvSpPr>
          <p:nvPr>
            <p:ph type="title"/>
          </p:nvPr>
        </p:nvSpPr>
        <p:spPr/>
        <p:txBody>
          <a:bodyPr/>
          <a:lstStyle/>
          <a:p>
            <a:r>
              <a:rPr lang="da-DK" dirty="0"/>
              <a:t>Hvad er reguleringsordningen?</a:t>
            </a:r>
          </a:p>
        </p:txBody>
      </p:sp>
      <p:sp>
        <p:nvSpPr>
          <p:cNvPr id="5" name="Tekstfelt 4"/>
          <p:cNvSpPr txBox="1"/>
          <p:nvPr/>
        </p:nvSpPr>
        <p:spPr>
          <a:xfrm>
            <a:off x="250825" y="4203919"/>
            <a:ext cx="8640763" cy="1815882"/>
          </a:xfrm>
          <a:prstGeom prst="rect">
            <a:avLst/>
          </a:prstGeom>
          <a:solidFill>
            <a:srgbClr val="FFFFFF">
              <a:lumMod val="85000"/>
            </a:srgbClr>
          </a:solid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a-DK" sz="1600" b="1" i="0" u="none" strike="noStrike" kern="0" cap="none" spc="0" normalizeH="0" baseline="0" noProof="0" dirty="0">
                <a:ln>
                  <a:noFill/>
                </a:ln>
                <a:solidFill>
                  <a:srgbClr val="000000"/>
                </a:solidFill>
                <a:effectLst/>
                <a:uLnTx/>
                <a:uFillTx/>
                <a:latin typeface="Verdana" panose="020B0604030504040204" pitchFamily="34" charset="0"/>
              </a:rPr>
              <a:t>Eksempel:</a:t>
            </a:r>
            <a:r>
              <a:rPr kumimoji="0" lang="da-DK" sz="1600" b="0" i="0" u="none" strike="noStrike" kern="0" cap="none" spc="0" normalizeH="0" baseline="0" noProof="0" dirty="0">
                <a:ln>
                  <a:noFill/>
                </a:ln>
                <a:solidFill>
                  <a:srgbClr val="000000"/>
                </a:solidFill>
                <a:effectLst/>
                <a:uLnTx/>
                <a:uFillTx/>
                <a:latin typeface="Verdana" panose="020B0604030504040204" pitchFamily="34" charset="0"/>
              </a:rPr>
              <a:t> Det private arbejdsmarked har en gennemsnitlig lønstigning på f.eks. 100 kr., og det regionale har en lønstigning f.eks. 70 kr. </a:t>
            </a:r>
          </a:p>
          <a:p>
            <a:pPr marL="0" marR="0" lvl="0" indent="0" defTabSz="914400" eaLnBrk="0" fontAlgn="base" latinLnBrk="0" hangingPunct="0">
              <a:lnSpc>
                <a:spcPct val="100000"/>
              </a:lnSpc>
              <a:spcBef>
                <a:spcPct val="0"/>
              </a:spcBef>
              <a:spcAft>
                <a:spcPct val="0"/>
              </a:spcAft>
              <a:buClrTx/>
              <a:buSzTx/>
              <a:buFontTx/>
              <a:buNone/>
              <a:tabLst/>
              <a:defRPr/>
            </a:pPr>
            <a:endParaRPr kumimoji="0" lang="da-DK" sz="1600" b="0" i="0" u="none" strike="noStrike" kern="0" cap="none" spc="0" normalizeH="0" baseline="0" noProof="0" dirty="0">
              <a:ln>
                <a:noFill/>
              </a:ln>
              <a:solidFill>
                <a:srgbClr val="000000"/>
              </a:solidFill>
              <a:effectLst/>
              <a:uLnTx/>
              <a:uFillTx/>
              <a:latin typeface="Verdana" panose="020B060403050404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da-DK" sz="1600" b="0" i="0" u="none" strike="noStrike" kern="0" cap="none" spc="0" normalizeH="0" baseline="0" noProof="0" dirty="0">
                <a:ln>
                  <a:noFill/>
                </a:ln>
                <a:solidFill>
                  <a:srgbClr val="000000"/>
                </a:solidFill>
                <a:effectLst/>
                <a:uLnTx/>
                <a:uFillTx/>
                <a:latin typeface="Verdana" panose="020B0604030504040204" pitchFamily="34" charset="0"/>
              </a:rPr>
              <a:t>80 % af forskellen i stigningerne udmøntes så via reguleringsordningen, dvs. 24 kr. (80 % af forskellen på 30 kr.). Det private arbejdsmarked har således en stigning på 100 kr., og det regionale får en samlet lønstigning på 94 kr. (70 kr. + 24 kr.). </a:t>
            </a:r>
          </a:p>
        </p:txBody>
      </p:sp>
    </p:spTree>
    <p:extLst>
      <p:ext uri="{BB962C8B-B14F-4D97-AF65-F5344CB8AC3E}">
        <p14:creationId xmlns:p14="http://schemas.microsoft.com/office/powerpoint/2010/main" val="362668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p:txBody>
          <a:bodyPr/>
          <a:lstStyle/>
          <a:p>
            <a:r>
              <a:rPr lang="da-DK" dirty="0"/>
              <a:t>Ved OK15 blev reguleringsordningen ændret</a:t>
            </a:r>
          </a:p>
        </p:txBody>
      </p:sp>
      <p:sp>
        <p:nvSpPr>
          <p:cNvPr id="3" name="Pladsholder til indhold 2"/>
          <p:cNvSpPr>
            <a:spLocks noGrp="1"/>
          </p:cNvSpPr>
          <p:nvPr>
            <p:ph sz="quarter" idx="14"/>
          </p:nvPr>
        </p:nvSpPr>
        <p:spPr/>
        <p:txBody>
          <a:bodyPr>
            <a:normAutofit lnSpcReduction="10000"/>
          </a:bodyPr>
          <a:lstStyle/>
          <a:p>
            <a:pPr marL="342900" indent="-342900">
              <a:buFont typeface="Arial" panose="020B0604020202020204" pitchFamily="34" charset="0"/>
              <a:buChar char="•"/>
            </a:pPr>
            <a:r>
              <a:rPr lang="da-DK" altLang="da-DK" sz="2400" dirty="0"/>
              <a:t>Reguleringsordningen blev omlagt til en ny kombineret ordning kaldet ”Reguleringsordningen og Privatløns-værnet”</a:t>
            </a:r>
          </a:p>
          <a:p>
            <a:pPr marL="342900" indent="-342900">
              <a:buFont typeface="Arial" panose="020B0604020202020204" pitchFamily="34" charset="0"/>
              <a:buChar char="•"/>
            </a:pPr>
            <a:r>
              <a:rPr lang="da-DK" altLang="da-DK" sz="2400" dirty="0"/>
              <a:t>Reguleringsordningen udmønter 80% af forskellen ved positiv udmøntning</a:t>
            </a:r>
            <a:endParaRPr lang="da-DK" altLang="da-DK" sz="1800" dirty="0"/>
          </a:p>
          <a:p>
            <a:pPr marL="342900" indent="-342900">
              <a:buFont typeface="Arial" panose="020B0604020202020204" pitchFamily="34" charset="0"/>
              <a:buChar char="•"/>
            </a:pPr>
            <a:r>
              <a:rPr lang="da-DK" altLang="da-DK" sz="2400" dirty="0"/>
              <a:t>Hensigtserklæring – </a:t>
            </a:r>
            <a:r>
              <a:rPr lang="da-DK" altLang="da-DK" sz="2400" dirty="0" err="1"/>
              <a:t>privatlønsværn</a:t>
            </a:r>
            <a:endParaRPr lang="da-DK" altLang="da-DK" sz="2400" dirty="0"/>
          </a:p>
          <a:p>
            <a:pPr marL="342900" indent="-342900">
              <a:buFont typeface="Arial" panose="020B0604020202020204" pitchFamily="34" charset="0"/>
              <a:buChar char="•"/>
            </a:pPr>
            <a:r>
              <a:rPr lang="da-DK" altLang="da-DK" sz="2400" dirty="0"/>
              <a:t>2016 </a:t>
            </a:r>
            <a:r>
              <a:rPr lang="da-DK" altLang="da-DK" sz="2400" dirty="0" err="1"/>
              <a:t>privatlønsværn</a:t>
            </a:r>
            <a:r>
              <a:rPr lang="da-DK" altLang="da-DK" sz="2400" dirty="0"/>
              <a:t>:</a:t>
            </a:r>
          </a:p>
          <a:p>
            <a:pPr marL="1028700" lvl="1" indent="-342900"/>
            <a:r>
              <a:rPr lang="da-DK" altLang="da-DK" dirty="0"/>
              <a:t>Positiv= 0 %</a:t>
            </a:r>
          </a:p>
          <a:p>
            <a:pPr marL="1028700" lvl="1" indent="-342900"/>
            <a:r>
              <a:rPr lang="da-DK" altLang="da-DK" dirty="0"/>
              <a:t>Negativ= 100 %</a:t>
            </a:r>
          </a:p>
          <a:p>
            <a:endParaRPr lang="da-DK" sz="2400" dirty="0"/>
          </a:p>
        </p:txBody>
      </p:sp>
      <p:sp>
        <p:nvSpPr>
          <p:cNvPr id="4" name="Titel 3"/>
          <p:cNvSpPr>
            <a:spLocks noGrp="1"/>
          </p:cNvSpPr>
          <p:nvPr>
            <p:ph type="title"/>
          </p:nvPr>
        </p:nvSpPr>
        <p:spPr>
          <a:xfrm>
            <a:off x="1106780" y="1207385"/>
            <a:ext cx="8163829" cy="390173"/>
          </a:xfrm>
        </p:spPr>
        <p:txBody>
          <a:bodyPr/>
          <a:lstStyle/>
          <a:p>
            <a:r>
              <a:rPr lang="da-DK" sz="2800" dirty="0"/>
              <a:t>Reguleringsordning og </a:t>
            </a:r>
            <a:r>
              <a:rPr lang="da-DK" sz="2800" dirty="0" err="1"/>
              <a:t>privatlønsværn</a:t>
            </a:r>
            <a:endParaRPr lang="da-DK" sz="2800" dirty="0"/>
          </a:p>
        </p:txBody>
      </p:sp>
    </p:spTree>
    <p:extLst>
      <p:ext uri="{BB962C8B-B14F-4D97-AF65-F5344CB8AC3E}">
        <p14:creationId xmlns:p14="http://schemas.microsoft.com/office/powerpoint/2010/main" val="382887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p:txBody>
          <a:bodyPr>
            <a:normAutofit fontScale="77500" lnSpcReduction="20000"/>
          </a:bodyPr>
          <a:lstStyle/>
          <a:p>
            <a:r>
              <a:rPr lang="da-DK" dirty="0"/>
              <a:t>Vi kender endnu ikke reguleringsordningen 1. oktober 2017</a:t>
            </a:r>
          </a:p>
        </p:txBody>
      </p:sp>
      <p:sp>
        <p:nvSpPr>
          <p:cNvPr id="4" name="Titel 3"/>
          <p:cNvSpPr>
            <a:spLocks noGrp="1"/>
          </p:cNvSpPr>
          <p:nvPr>
            <p:ph type="title"/>
          </p:nvPr>
        </p:nvSpPr>
        <p:spPr/>
        <p:txBody>
          <a:bodyPr/>
          <a:lstStyle/>
          <a:p>
            <a:r>
              <a:rPr lang="da-DK" dirty="0"/>
              <a:t>Reguleringsordningen og OK15</a:t>
            </a:r>
          </a:p>
        </p:txBody>
      </p:sp>
      <p:graphicFrame>
        <p:nvGraphicFramePr>
          <p:cNvPr id="8" name="Pladsholder til indhold 7"/>
          <p:cNvGraphicFramePr>
            <a:graphicFrameLocks noGrp="1"/>
          </p:cNvGraphicFramePr>
          <p:nvPr>
            <p:ph sz="quarter" idx="14"/>
            <p:extLst>
              <p:ext uri="{D42A27DB-BD31-4B8C-83A1-F6EECF244321}">
                <p14:modId xmlns:p14="http://schemas.microsoft.com/office/powerpoint/2010/main" val="891806470"/>
              </p:ext>
            </p:extLst>
          </p:nvPr>
        </p:nvGraphicFramePr>
        <p:xfrm>
          <a:off x="407963" y="2268537"/>
          <a:ext cx="8384345" cy="2894307"/>
        </p:xfrm>
        <a:graphic>
          <a:graphicData uri="http://schemas.openxmlformats.org/drawingml/2006/table">
            <a:tbl>
              <a:tblPr firstRow="1" bandRow="1">
                <a:tableStyleId>{9D7B26C5-4107-4FEC-AEDC-1716B250A1EF}</a:tableStyleId>
              </a:tblPr>
              <a:tblGrid>
                <a:gridCol w="1676869">
                  <a:extLst>
                    <a:ext uri="{9D8B030D-6E8A-4147-A177-3AD203B41FA5}">
                      <a16:colId xmlns:a16="http://schemas.microsoft.com/office/drawing/2014/main" xmlns="" val="1955464682"/>
                    </a:ext>
                  </a:extLst>
                </a:gridCol>
                <a:gridCol w="1676869">
                  <a:extLst>
                    <a:ext uri="{9D8B030D-6E8A-4147-A177-3AD203B41FA5}">
                      <a16:colId xmlns:a16="http://schemas.microsoft.com/office/drawing/2014/main" xmlns="" val="4062373767"/>
                    </a:ext>
                  </a:extLst>
                </a:gridCol>
                <a:gridCol w="1676869">
                  <a:extLst>
                    <a:ext uri="{9D8B030D-6E8A-4147-A177-3AD203B41FA5}">
                      <a16:colId xmlns:a16="http://schemas.microsoft.com/office/drawing/2014/main" xmlns="" val="470580538"/>
                    </a:ext>
                  </a:extLst>
                </a:gridCol>
                <a:gridCol w="1676869">
                  <a:extLst>
                    <a:ext uri="{9D8B030D-6E8A-4147-A177-3AD203B41FA5}">
                      <a16:colId xmlns:a16="http://schemas.microsoft.com/office/drawing/2014/main" xmlns="" val="1656716436"/>
                    </a:ext>
                  </a:extLst>
                </a:gridCol>
                <a:gridCol w="1676869">
                  <a:extLst>
                    <a:ext uri="{9D8B030D-6E8A-4147-A177-3AD203B41FA5}">
                      <a16:colId xmlns:a16="http://schemas.microsoft.com/office/drawing/2014/main" xmlns="" val="3601768778"/>
                    </a:ext>
                  </a:extLst>
                </a:gridCol>
              </a:tblGrid>
              <a:tr h="387678">
                <a:tc>
                  <a:txBody>
                    <a:bodyPr/>
                    <a:lstStyle/>
                    <a:p>
                      <a:endParaRPr lang="da-DK" dirty="0"/>
                    </a:p>
                  </a:txBody>
                  <a:tcPr/>
                </a:tc>
                <a:tc>
                  <a:txBody>
                    <a:bodyPr/>
                    <a:lstStyle/>
                    <a:p>
                      <a:r>
                        <a:rPr lang="da-DK" dirty="0"/>
                        <a:t>2015</a:t>
                      </a:r>
                    </a:p>
                  </a:txBody>
                  <a:tcPr/>
                </a:tc>
                <a:tc>
                  <a:txBody>
                    <a:bodyPr/>
                    <a:lstStyle/>
                    <a:p>
                      <a:r>
                        <a:rPr lang="da-DK" dirty="0"/>
                        <a:t>2016</a:t>
                      </a:r>
                    </a:p>
                  </a:txBody>
                  <a:tcPr/>
                </a:tc>
                <a:tc>
                  <a:txBody>
                    <a:bodyPr/>
                    <a:lstStyle/>
                    <a:p>
                      <a:r>
                        <a:rPr lang="da-DK" dirty="0"/>
                        <a:t>2017</a:t>
                      </a:r>
                    </a:p>
                  </a:txBody>
                  <a:tcPr/>
                </a:tc>
                <a:tc>
                  <a:txBody>
                    <a:bodyPr/>
                    <a:lstStyle/>
                    <a:p>
                      <a:r>
                        <a:rPr lang="da-DK" dirty="0"/>
                        <a:t>I alt</a:t>
                      </a:r>
                    </a:p>
                  </a:txBody>
                  <a:tcPr/>
                </a:tc>
                <a:extLst>
                  <a:ext uri="{0D108BD9-81ED-4DB2-BD59-A6C34878D82A}">
                    <a16:rowId xmlns:a16="http://schemas.microsoft.com/office/drawing/2014/main" xmlns="" val="4231519000"/>
                  </a:ext>
                </a:extLst>
              </a:tr>
              <a:tr h="387678">
                <a:tc>
                  <a:txBody>
                    <a:bodyPr/>
                    <a:lstStyle/>
                    <a:p>
                      <a:r>
                        <a:rPr lang="da-DK" dirty="0"/>
                        <a:t>Lønstigninger</a:t>
                      </a:r>
                    </a:p>
                  </a:txBody>
                  <a:tcPr/>
                </a:tc>
                <a:tc>
                  <a:txBody>
                    <a:bodyPr/>
                    <a:lstStyle/>
                    <a:p>
                      <a:r>
                        <a:rPr lang="da-DK" dirty="0"/>
                        <a:t>1,31 %</a:t>
                      </a:r>
                    </a:p>
                  </a:txBody>
                  <a:tcPr/>
                </a:tc>
                <a:tc>
                  <a:txBody>
                    <a:bodyPr/>
                    <a:lstStyle/>
                    <a:p>
                      <a:r>
                        <a:rPr lang="da-DK" dirty="0"/>
                        <a:t>1,50 %</a:t>
                      </a:r>
                    </a:p>
                  </a:txBody>
                  <a:tcPr/>
                </a:tc>
                <a:tc>
                  <a:txBody>
                    <a:bodyPr/>
                    <a:lstStyle/>
                    <a:p>
                      <a:r>
                        <a:rPr lang="da-DK" dirty="0"/>
                        <a:t>2,00 %</a:t>
                      </a:r>
                    </a:p>
                  </a:txBody>
                  <a:tcPr/>
                </a:tc>
                <a:tc>
                  <a:txBody>
                    <a:bodyPr/>
                    <a:lstStyle/>
                    <a:p>
                      <a:r>
                        <a:rPr lang="da-DK" b="1" dirty="0"/>
                        <a:t>4,81 %</a:t>
                      </a:r>
                    </a:p>
                  </a:txBody>
                  <a:tcPr/>
                </a:tc>
                <a:extLst>
                  <a:ext uri="{0D108BD9-81ED-4DB2-BD59-A6C34878D82A}">
                    <a16:rowId xmlns:a16="http://schemas.microsoft.com/office/drawing/2014/main" xmlns="" val="4026085839"/>
                  </a:ext>
                </a:extLst>
              </a:tr>
              <a:tr h="955917">
                <a:tc>
                  <a:txBody>
                    <a:bodyPr/>
                    <a:lstStyle/>
                    <a:p>
                      <a:r>
                        <a:rPr lang="da-DK" dirty="0"/>
                        <a:t>Reguleringsordning og </a:t>
                      </a:r>
                      <a:r>
                        <a:rPr lang="da-DK" dirty="0" err="1"/>
                        <a:t>privatlønsværn</a:t>
                      </a:r>
                      <a:endParaRPr lang="da-DK" dirty="0"/>
                    </a:p>
                  </a:txBody>
                  <a:tcPr/>
                </a:tc>
                <a:tc>
                  <a:txBody>
                    <a:bodyPr/>
                    <a:lstStyle/>
                    <a:p>
                      <a:r>
                        <a:rPr lang="da-DK" dirty="0"/>
                        <a:t>0,24 %</a:t>
                      </a:r>
                    </a:p>
                  </a:txBody>
                  <a:tcPr/>
                </a:tc>
                <a:tc>
                  <a:txBody>
                    <a:bodyPr/>
                    <a:lstStyle/>
                    <a:p>
                      <a:r>
                        <a:rPr lang="da-DK" dirty="0"/>
                        <a:t>-*</a:t>
                      </a:r>
                    </a:p>
                  </a:txBody>
                  <a:tcPr/>
                </a:tc>
                <a:tc>
                  <a:txBody>
                    <a:bodyPr/>
                    <a:lstStyle/>
                    <a:p>
                      <a:r>
                        <a:rPr lang="da-DK" dirty="0"/>
                        <a:t>0,34 %</a:t>
                      </a:r>
                    </a:p>
                  </a:txBody>
                  <a:tcPr/>
                </a:tc>
                <a:tc>
                  <a:txBody>
                    <a:bodyPr/>
                    <a:lstStyle/>
                    <a:p>
                      <a:r>
                        <a:rPr lang="da-DK" b="1" dirty="0"/>
                        <a:t>0,58 %</a:t>
                      </a:r>
                    </a:p>
                  </a:txBody>
                  <a:tcPr/>
                </a:tc>
                <a:extLst>
                  <a:ext uri="{0D108BD9-81ED-4DB2-BD59-A6C34878D82A}">
                    <a16:rowId xmlns:a16="http://schemas.microsoft.com/office/drawing/2014/main" xmlns="" val="137160892"/>
                  </a:ext>
                </a:extLst>
              </a:tr>
              <a:tr h="387678">
                <a:tc>
                  <a:txBody>
                    <a:bodyPr/>
                    <a:lstStyle/>
                    <a:p>
                      <a:r>
                        <a:rPr lang="da-DK" dirty="0"/>
                        <a:t>Andet</a:t>
                      </a:r>
                    </a:p>
                  </a:txBody>
                  <a:tcPr/>
                </a:tc>
                <a:tc>
                  <a:txBody>
                    <a:bodyPr/>
                    <a:lstStyle/>
                    <a:p>
                      <a:r>
                        <a:rPr lang="da-DK" dirty="0"/>
                        <a:t>0,03 %</a:t>
                      </a:r>
                    </a:p>
                  </a:txBody>
                  <a:tcPr/>
                </a:tc>
                <a:tc>
                  <a:txBody>
                    <a:bodyPr/>
                    <a:lstStyle/>
                    <a:p>
                      <a:r>
                        <a:rPr lang="da-DK" dirty="0"/>
                        <a:t>0.02 %</a:t>
                      </a:r>
                    </a:p>
                  </a:txBody>
                  <a:tcPr/>
                </a:tc>
                <a:tc>
                  <a:txBody>
                    <a:bodyPr/>
                    <a:lstStyle/>
                    <a:p>
                      <a:r>
                        <a:rPr lang="da-DK" dirty="0"/>
                        <a:t>0,00 %</a:t>
                      </a:r>
                    </a:p>
                  </a:txBody>
                  <a:tcPr/>
                </a:tc>
                <a:tc>
                  <a:txBody>
                    <a:bodyPr/>
                    <a:lstStyle/>
                    <a:p>
                      <a:r>
                        <a:rPr lang="da-DK" b="1" dirty="0"/>
                        <a:t>0,05 %</a:t>
                      </a:r>
                    </a:p>
                  </a:txBody>
                  <a:tcPr/>
                </a:tc>
                <a:extLst>
                  <a:ext uri="{0D108BD9-81ED-4DB2-BD59-A6C34878D82A}">
                    <a16:rowId xmlns:a16="http://schemas.microsoft.com/office/drawing/2014/main" xmlns="" val="3950552663"/>
                  </a:ext>
                </a:extLst>
              </a:tr>
              <a:tr h="387678">
                <a:tc>
                  <a:txBody>
                    <a:bodyPr/>
                    <a:lstStyle/>
                    <a:p>
                      <a:r>
                        <a:rPr lang="da-DK" dirty="0"/>
                        <a:t>Puljer</a:t>
                      </a:r>
                    </a:p>
                  </a:txBody>
                  <a:tcPr/>
                </a:tc>
                <a:tc>
                  <a:txBody>
                    <a:bodyPr/>
                    <a:lstStyle/>
                    <a:p>
                      <a:endParaRPr lang="da-DK" dirty="0"/>
                    </a:p>
                  </a:txBody>
                  <a:tcPr/>
                </a:tc>
                <a:tc>
                  <a:txBody>
                    <a:bodyPr/>
                    <a:lstStyle/>
                    <a:p>
                      <a:r>
                        <a:rPr lang="da-DK" dirty="0"/>
                        <a:t>0,40 %</a:t>
                      </a:r>
                    </a:p>
                  </a:txBody>
                  <a:tcPr/>
                </a:tc>
                <a:tc>
                  <a:txBody>
                    <a:bodyPr/>
                    <a:lstStyle/>
                    <a:p>
                      <a:endParaRPr lang="da-DK" dirty="0"/>
                    </a:p>
                  </a:txBody>
                  <a:tcPr/>
                </a:tc>
                <a:tc>
                  <a:txBody>
                    <a:bodyPr/>
                    <a:lstStyle/>
                    <a:p>
                      <a:r>
                        <a:rPr lang="da-DK" b="1" dirty="0"/>
                        <a:t>0,40 %</a:t>
                      </a:r>
                    </a:p>
                  </a:txBody>
                  <a:tcPr/>
                </a:tc>
                <a:extLst>
                  <a:ext uri="{0D108BD9-81ED-4DB2-BD59-A6C34878D82A}">
                    <a16:rowId xmlns:a16="http://schemas.microsoft.com/office/drawing/2014/main" xmlns="" val="3691606190"/>
                  </a:ext>
                </a:extLst>
              </a:tr>
              <a:tr h="387678">
                <a:tc>
                  <a:txBody>
                    <a:bodyPr/>
                    <a:lstStyle/>
                    <a:p>
                      <a:r>
                        <a:rPr lang="da-DK" b="1" dirty="0"/>
                        <a:t>I alt</a:t>
                      </a:r>
                    </a:p>
                  </a:txBody>
                  <a:tcPr/>
                </a:tc>
                <a:tc>
                  <a:txBody>
                    <a:bodyPr/>
                    <a:lstStyle/>
                    <a:p>
                      <a:endParaRPr lang="da-DK" b="1" dirty="0"/>
                    </a:p>
                  </a:txBody>
                  <a:tcPr/>
                </a:tc>
                <a:tc>
                  <a:txBody>
                    <a:bodyPr/>
                    <a:lstStyle/>
                    <a:p>
                      <a:endParaRPr lang="da-DK" b="1" dirty="0"/>
                    </a:p>
                  </a:txBody>
                  <a:tcPr/>
                </a:tc>
                <a:tc>
                  <a:txBody>
                    <a:bodyPr/>
                    <a:lstStyle/>
                    <a:p>
                      <a:endParaRPr lang="da-DK" b="1" dirty="0"/>
                    </a:p>
                  </a:txBody>
                  <a:tcPr/>
                </a:tc>
                <a:tc>
                  <a:txBody>
                    <a:bodyPr/>
                    <a:lstStyle/>
                    <a:p>
                      <a:r>
                        <a:rPr lang="da-DK" b="1" dirty="0"/>
                        <a:t>5,84 %</a:t>
                      </a:r>
                    </a:p>
                  </a:txBody>
                  <a:tcPr/>
                </a:tc>
                <a:extLst>
                  <a:ext uri="{0D108BD9-81ED-4DB2-BD59-A6C34878D82A}">
                    <a16:rowId xmlns:a16="http://schemas.microsoft.com/office/drawing/2014/main" xmlns="" val="4212541346"/>
                  </a:ext>
                </a:extLst>
              </a:tr>
            </a:tbl>
          </a:graphicData>
        </a:graphic>
      </p:graphicFrame>
      <p:cxnSp>
        <p:nvCxnSpPr>
          <p:cNvPr id="9" name="Lige forbindelse 8"/>
          <p:cNvCxnSpPr/>
          <p:nvPr/>
        </p:nvCxnSpPr>
        <p:spPr>
          <a:xfrm flipV="1">
            <a:off x="2160588" y="2993415"/>
            <a:ext cx="647700" cy="504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Lige forbindelse 9"/>
          <p:cNvCxnSpPr/>
          <p:nvPr/>
        </p:nvCxnSpPr>
        <p:spPr>
          <a:xfrm flipV="1">
            <a:off x="7140844" y="3025921"/>
            <a:ext cx="647700" cy="504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Lige forbindelse 10"/>
          <p:cNvCxnSpPr/>
          <p:nvPr/>
        </p:nvCxnSpPr>
        <p:spPr>
          <a:xfrm flipV="1">
            <a:off x="7140844" y="4750481"/>
            <a:ext cx="647700" cy="504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kstfelt 4"/>
          <p:cNvSpPr txBox="1">
            <a:spLocks noChangeArrowheads="1"/>
          </p:cNvSpPr>
          <p:nvPr/>
        </p:nvSpPr>
        <p:spPr bwMode="auto">
          <a:xfrm>
            <a:off x="1912937" y="3530746"/>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da-DK" sz="1800" dirty="0">
                <a:solidFill>
                  <a:srgbClr val="FF0000"/>
                </a:solidFill>
                <a:latin typeface="Verdana" panose="020B0604030504040204" pitchFamily="34" charset="0"/>
              </a:rPr>
              <a:t>-0,13 %</a:t>
            </a:r>
          </a:p>
        </p:txBody>
      </p:sp>
      <p:sp>
        <p:nvSpPr>
          <p:cNvPr id="13" name="Tekstfelt 4"/>
          <p:cNvSpPr txBox="1">
            <a:spLocks noChangeArrowheads="1"/>
          </p:cNvSpPr>
          <p:nvPr/>
        </p:nvSpPr>
        <p:spPr bwMode="auto">
          <a:xfrm>
            <a:off x="3710201" y="3530746"/>
            <a:ext cx="1260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da-DK" sz="1800" dirty="0">
                <a:solidFill>
                  <a:srgbClr val="FF0000"/>
                </a:solidFill>
                <a:latin typeface="Verdana" panose="020B0604030504040204" pitchFamily="34" charset="0"/>
              </a:rPr>
              <a:t>-0,27 %</a:t>
            </a:r>
          </a:p>
        </p:txBody>
      </p:sp>
      <p:sp>
        <p:nvSpPr>
          <p:cNvPr id="14" name="Tekstfelt 4"/>
          <p:cNvSpPr txBox="1">
            <a:spLocks noChangeArrowheads="1"/>
          </p:cNvSpPr>
          <p:nvPr/>
        </p:nvSpPr>
        <p:spPr bwMode="auto">
          <a:xfrm>
            <a:off x="7788544" y="5324249"/>
            <a:ext cx="1260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da-DK" sz="1800" b="1" dirty="0">
                <a:solidFill>
                  <a:srgbClr val="FF0000"/>
                </a:solidFill>
                <a:latin typeface="Verdana" panose="020B0604030504040204" pitchFamily="34" charset="0"/>
              </a:rPr>
              <a:t>5,20 %</a:t>
            </a:r>
          </a:p>
        </p:txBody>
      </p:sp>
      <p:sp>
        <p:nvSpPr>
          <p:cNvPr id="15" name="Tekstfelt 4"/>
          <p:cNvSpPr txBox="1">
            <a:spLocks noChangeArrowheads="1"/>
          </p:cNvSpPr>
          <p:nvPr/>
        </p:nvSpPr>
        <p:spPr bwMode="auto">
          <a:xfrm>
            <a:off x="5621016" y="3313296"/>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da-DK" sz="1800" b="1" dirty="0">
                <a:solidFill>
                  <a:srgbClr val="FF0000"/>
                </a:solidFill>
                <a:latin typeface="Verdana" panose="020B0604030504040204" pitchFamily="34" charset="0"/>
              </a:rPr>
              <a:t>?</a:t>
            </a:r>
          </a:p>
        </p:txBody>
      </p:sp>
      <p:sp>
        <p:nvSpPr>
          <p:cNvPr id="17" name="Ellipse 16"/>
          <p:cNvSpPr/>
          <p:nvPr/>
        </p:nvSpPr>
        <p:spPr>
          <a:xfrm>
            <a:off x="5215668" y="2993970"/>
            <a:ext cx="1294227" cy="689213"/>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Ellipse 17"/>
          <p:cNvSpPr/>
          <p:nvPr/>
        </p:nvSpPr>
        <p:spPr>
          <a:xfrm>
            <a:off x="6915243" y="2991929"/>
            <a:ext cx="1294227" cy="689213"/>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Tekstfelt 4"/>
          <p:cNvSpPr txBox="1">
            <a:spLocks noChangeArrowheads="1"/>
          </p:cNvSpPr>
          <p:nvPr/>
        </p:nvSpPr>
        <p:spPr bwMode="auto">
          <a:xfrm>
            <a:off x="7364331" y="3311255"/>
            <a:ext cx="126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a-DK" altLang="da-DK" sz="1800" b="1" dirty="0">
                <a:solidFill>
                  <a:srgbClr val="FF0000"/>
                </a:solidFill>
                <a:latin typeface="Verdana" panose="020B0604030504040204" pitchFamily="34" charset="0"/>
              </a:rPr>
              <a:t>?</a:t>
            </a:r>
          </a:p>
        </p:txBody>
      </p:sp>
    </p:spTree>
    <p:extLst>
      <p:ext uri="{BB962C8B-B14F-4D97-AF65-F5344CB8AC3E}">
        <p14:creationId xmlns:p14="http://schemas.microsoft.com/office/powerpoint/2010/main" val="115642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p:cNvPicPr>
            <a:picLocks noChangeAspect="1"/>
          </p:cNvPicPr>
          <p:nvPr/>
        </p:nvPicPr>
        <p:blipFill rotWithShape="1">
          <a:blip r:embed="rId3"/>
          <a:srcRect t="20190" b="18758"/>
          <a:stretch/>
        </p:blipFill>
        <p:spPr>
          <a:xfrm>
            <a:off x="6238875" y="800101"/>
            <a:ext cx="2455068" cy="2117444"/>
          </a:xfrm>
          <a:prstGeom prst="rect">
            <a:avLst/>
          </a:prstGeom>
        </p:spPr>
      </p:pic>
      <p:sp>
        <p:nvSpPr>
          <p:cNvPr id="2" name="Pladsholder til tekst 1"/>
          <p:cNvSpPr>
            <a:spLocks noGrp="1"/>
          </p:cNvSpPr>
          <p:nvPr>
            <p:ph type="body" idx="1"/>
          </p:nvPr>
        </p:nvSpPr>
        <p:spPr/>
        <p:txBody>
          <a:bodyPr>
            <a:normAutofit/>
          </a:bodyPr>
          <a:lstStyle/>
          <a:p>
            <a:r>
              <a:rPr lang="da-DK" dirty="0"/>
              <a:t>Periodeprojekter med Danske Regioner</a:t>
            </a:r>
          </a:p>
        </p:txBody>
      </p:sp>
      <p:sp>
        <p:nvSpPr>
          <p:cNvPr id="3" name="Pladsholder til indhold 2"/>
          <p:cNvSpPr>
            <a:spLocks noGrp="1"/>
          </p:cNvSpPr>
          <p:nvPr>
            <p:ph sz="quarter" idx="14"/>
          </p:nvPr>
        </p:nvSpPr>
        <p:spPr>
          <a:xfrm>
            <a:off x="1325563" y="2174990"/>
            <a:ext cx="7080250" cy="4324284"/>
          </a:xfrm>
        </p:spPr>
        <p:txBody>
          <a:bodyPr>
            <a:normAutofit lnSpcReduction="10000"/>
          </a:bodyPr>
          <a:lstStyle/>
          <a:p>
            <a:pPr marL="342900" indent="-342900">
              <a:buFont typeface="Arial" panose="020B0604020202020204" pitchFamily="34" charset="0"/>
              <a:buChar char="•"/>
            </a:pPr>
            <a:r>
              <a:rPr lang="da-DK" dirty="0"/>
              <a:t>Vi stod for langt fra hinanden ved OK15 på nogle områder – fælles projekter, fælles billede – men…</a:t>
            </a:r>
          </a:p>
          <a:p>
            <a:pPr marL="342900" indent="-342900">
              <a:buFont typeface="Arial" panose="020B0604020202020204" pitchFamily="34" charset="0"/>
              <a:buChar char="•"/>
            </a:pPr>
            <a:r>
              <a:rPr lang="da-DK" b="1" dirty="0"/>
              <a:t>Psykisk arbejdsmiljø</a:t>
            </a:r>
            <a:r>
              <a:rPr lang="da-DK" dirty="0"/>
              <a:t>: I er pressede, påbud mv. penge til vejledning.</a:t>
            </a:r>
          </a:p>
          <a:p>
            <a:pPr marL="342900" indent="-342900">
              <a:buFont typeface="Arial" panose="020B0604020202020204" pitchFamily="34" charset="0"/>
              <a:buChar char="•"/>
            </a:pPr>
            <a:r>
              <a:rPr lang="da-DK" b="1" dirty="0"/>
              <a:t>TR/MED: </a:t>
            </a:r>
            <a:r>
              <a:rPr lang="da-DK" dirty="0"/>
              <a:t>I er pressede på vilkår/tid til opgaven. Nogle steder inddrages I, andre steder ikke</a:t>
            </a:r>
          </a:p>
          <a:p>
            <a:pPr marL="342900" indent="-342900">
              <a:buFont typeface="Arial" panose="020B0604020202020204" pitchFamily="34" charset="0"/>
              <a:buChar char="•"/>
            </a:pPr>
            <a:r>
              <a:rPr lang="da-DK" b="1" dirty="0"/>
              <a:t>Lokal løn: </a:t>
            </a:r>
            <a:r>
              <a:rPr lang="da-DK" dirty="0" err="1"/>
              <a:t>Revitalisering</a:t>
            </a:r>
            <a:r>
              <a:rPr lang="da-DK" dirty="0"/>
              <a:t>?!</a:t>
            </a:r>
          </a:p>
          <a:p>
            <a:pPr marL="342900" indent="-342900">
              <a:buFont typeface="Arial" panose="020B0604020202020204" pitchFamily="34" charset="0"/>
              <a:buChar char="•"/>
            </a:pPr>
            <a:r>
              <a:rPr lang="da-DK" b="1" dirty="0"/>
              <a:t>Arbejdstid: </a:t>
            </a:r>
            <a:r>
              <a:rPr lang="da-DK" dirty="0"/>
              <a:t>Fleksibelt? Arbejder I på de rigtige tidspunkter? Projektet/rapporten viser, at arbejdstidsreglerne giver meget fleksibilitet</a:t>
            </a:r>
          </a:p>
          <a:p>
            <a:pPr marL="342900" indent="-342900">
              <a:buFont typeface="Arial" panose="020B0604020202020204" pitchFamily="34" charset="0"/>
              <a:buChar char="•"/>
            </a:pPr>
            <a:endParaRPr lang="da-DK" dirty="0"/>
          </a:p>
          <a:p>
            <a:pPr marL="342900" indent="-342900">
              <a:buFont typeface="Arial" panose="020B0604020202020204" pitchFamily="34" charset="0"/>
              <a:buChar char="•"/>
            </a:pPr>
            <a:r>
              <a:rPr lang="da-DK" dirty="0"/>
              <a:t>Politiske møder i foråret – har vi noget til gode?</a:t>
            </a:r>
          </a:p>
          <a:p>
            <a:pPr marL="342900" indent="-342900">
              <a:buFont typeface="Arial" panose="020B0604020202020204" pitchFamily="34" charset="0"/>
              <a:buChar char="•"/>
            </a:pPr>
            <a:r>
              <a:rPr lang="da-DK" dirty="0"/>
              <a:t>Projektmidler kan ikke anvendes til løn (AUA-midler)</a:t>
            </a:r>
          </a:p>
        </p:txBody>
      </p:sp>
      <p:sp>
        <p:nvSpPr>
          <p:cNvPr id="4" name="Titel 3"/>
          <p:cNvSpPr>
            <a:spLocks noGrp="1"/>
          </p:cNvSpPr>
          <p:nvPr>
            <p:ph type="title"/>
          </p:nvPr>
        </p:nvSpPr>
        <p:spPr/>
        <p:txBody>
          <a:bodyPr/>
          <a:lstStyle/>
          <a:p>
            <a:r>
              <a:rPr lang="da-DK" dirty="0"/>
              <a:t>Elefanten i rummet</a:t>
            </a:r>
          </a:p>
        </p:txBody>
      </p:sp>
    </p:spTree>
    <p:extLst>
      <p:ext uri="{BB962C8B-B14F-4D97-AF65-F5344CB8AC3E}">
        <p14:creationId xmlns:p14="http://schemas.microsoft.com/office/powerpoint/2010/main" val="652229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p:txBody>
          <a:bodyPr/>
          <a:lstStyle/>
          <a:p>
            <a:endParaRPr lang="da-DK" dirty="0"/>
          </a:p>
        </p:txBody>
      </p:sp>
      <p:sp>
        <p:nvSpPr>
          <p:cNvPr id="4" name="Titel 3"/>
          <p:cNvSpPr>
            <a:spLocks noGrp="1"/>
          </p:cNvSpPr>
          <p:nvPr>
            <p:ph type="title"/>
          </p:nvPr>
        </p:nvSpPr>
        <p:spPr/>
        <p:txBody>
          <a:bodyPr/>
          <a:lstStyle/>
          <a:p>
            <a:r>
              <a:rPr lang="da-DK" dirty="0"/>
              <a:t>Sådan forhandler dbio:</a:t>
            </a:r>
          </a:p>
        </p:txBody>
      </p:sp>
      <p:graphicFrame>
        <p:nvGraphicFramePr>
          <p:cNvPr id="5" name="Pladsholder til indhold 4"/>
          <p:cNvGraphicFramePr>
            <a:graphicFrameLocks/>
          </p:cNvGraphicFramePr>
          <p:nvPr>
            <p:extLst>
              <p:ext uri="{D42A27DB-BD31-4B8C-83A1-F6EECF244321}">
                <p14:modId xmlns:p14="http://schemas.microsoft.com/office/powerpoint/2010/main" val="2535894927"/>
              </p:ext>
            </p:extLst>
          </p:nvPr>
        </p:nvGraphicFramePr>
        <p:xfrm>
          <a:off x="1400620" y="1692154"/>
          <a:ext cx="7109967" cy="4526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Billede 9"/>
          <p:cNvPicPr>
            <a:picLocks noChangeAspect="1"/>
          </p:cNvPicPr>
          <p:nvPr/>
        </p:nvPicPr>
        <p:blipFill>
          <a:blip r:embed="rId8">
            <a:extLst>
              <a:ext uri="{28A0092B-C50C-407E-A947-70E740481C1C}">
                <a14:useLocalDpi xmlns:a14="http://schemas.microsoft.com/office/drawing/2010/main" val="0"/>
              </a:ext>
            </a:extLst>
          </a:blip>
          <a:srcRect l="18500" t="7739" r="18500" b="31216"/>
          <a:stretch>
            <a:fillRect/>
          </a:stretch>
        </p:blipFill>
        <p:spPr bwMode="auto">
          <a:xfrm>
            <a:off x="6465888" y="5492289"/>
            <a:ext cx="720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lede 9"/>
          <p:cNvPicPr>
            <a:picLocks noChangeAspect="1"/>
          </p:cNvPicPr>
          <p:nvPr/>
        </p:nvPicPr>
        <p:blipFill>
          <a:blip r:embed="rId8">
            <a:extLst>
              <a:ext uri="{28A0092B-C50C-407E-A947-70E740481C1C}">
                <a14:useLocalDpi xmlns:a14="http://schemas.microsoft.com/office/drawing/2010/main" val="0"/>
              </a:ext>
            </a:extLst>
          </a:blip>
          <a:srcRect l="18500" t="7739" r="18500" b="31216"/>
          <a:stretch>
            <a:fillRect/>
          </a:stretch>
        </p:blipFill>
        <p:spPr bwMode="auto">
          <a:xfrm>
            <a:off x="4140199" y="5503200"/>
            <a:ext cx="720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lede 9"/>
          <p:cNvPicPr>
            <a:picLocks noChangeAspect="1"/>
          </p:cNvPicPr>
          <p:nvPr/>
        </p:nvPicPr>
        <p:blipFill>
          <a:blip r:embed="rId8">
            <a:extLst>
              <a:ext uri="{28A0092B-C50C-407E-A947-70E740481C1C}">
                <a14:useLocalDpi xmlns:a14="http://schemas.microsoft.com/office/drawing/2010/main" val="0"/>
              </a:ext>
            </a:extLst>
          </a:blip>
          <a:srcRect l="18500" t="7739" r="18500" b="31216"/>
          <a:stretch>
            <a:fillRect/>
          </a:stretch>
        </p:blipFill>
        <p:spPr bwMode="auto">
          <a:xfrm>
            <a:off x="1530350" y="5600365"/>
            <a:ext cx="720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Lige forbindelse 9"/>
          <p:cNvCxnSpPr/>
          <p:nvPr/>
        </p:nvCxnSpPr>
        <p:spPr>
          <a:xfrm>
            <a:off x="179388" y="4286123"/>
            <a:ext cx="8785225" cy="0"/>
          </a:xfrm>
          <a:prstGeom prst="line">
            <a:avLst/>
          </a:prstGeom>
          <a:ln w="25400" cap="rnd" cmpd="sng">
            <a:solidFill>
              <a:schemeClr val="tx2"/>
            </a:solidFill>
            <a:prstDash val="lgDash"/>
          </a:ln>
        </p:spPr>
        <p:style>
          <a:lnRef idx="1">
            <a:schemeClr val="accent1"/>
          </a:lnRef>
          <a:fillRef idx="0">
            <a:schemeClr val="accent1"/>
          </a:fillRef>
          <a:effectRef idx="0">
            <a:schemeClr val="accent1"/>
          </a:effectRef>
          <a:fontRef idx="minor">
            <a:schemeClr val="tx1"/>
          </a:fontRef>
        </p:style>
      </p:cxnSp>
      <p:pic>
        <p:nvPicPr>
          <p:cNvPr id="7" name="Billede 9"/>
          <p:cNvPicPr>
            <a:picLocks noChangeAspect="1"/>
          </p:cNvPicPr>
          <p:nvPr/>
        </p:nvPicPr>
        <p:blipFill>
          <a:blip r:embed="rId8">
            <a:extLst>
              <a:ext uri="{28A0092B-C50C-407E-A947-70E740481C1C}">
                <a14:useLocalDpi xmlns:a14="http://schemas.microsoft.com/office/drawing/2010/main" val="0"/>
              </a:ext>
            </a:extLst>
          </a:blip>
          <a:srcRect l="18500" t="7739" r="18500" b="31216"/>
          <a:stretch>
            <a:fillRect/>
          </a:stretch>
        </p:blipFill>
        <p:spPr bwMode="auto">
          <a:xfrm>
            <a:off x="4140199" y="3817811"/>
            <a:ext cx="7207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Lige forbindelse 11"/>
          <p:cNvCxnSpPr/>
          <p:nvPr/>
        </p:nvCxnSpPr>
        <p:spPr>
          <a:xfrm>
            <a:off x="179388" y="2835822"/>
            <a:ext cx="8785225" cy="0"/>
          </a:xfrm>
          <a:prstGeom prst="line">
            <a:avLst/>
          </a:prstGeom>
          <a:ln w="25400" cap="rnd"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kstfelt 6"/>
          <p:cNvSpPr txBox="1">
            <a:spLocks noChangeArrowheads="1"/>
          </p:cNvSpPr>
          <p:nvPr/>
        </p:nvSpPr>
        <p:spPr bwMode="auto">
          <a:xfrm>
            <a:off x="-134937" y="3924173"/>
            <a:ext cx="2365375" cy="522288"/>
          </a:xfrm>
          <a:prstGeom prst="rect">
            <a:avLst/>
          </a:prstGeom>
          <a:solidFill>
            <a:schemeClr val="bg1">
              <a:lumMod val="85000"/>
            </a:schemeClr>
          </a:solidFill>
          <a:ln w="25400">
            <a:solidFill>
              <a:srgbClr val="FF0000"/>
            </a:solidFill>
            <a:prstDash val="lgDash"/>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da-DK" altLang="da-DK" sz="1400" b="1" dirty="0">
                <a:solidFill>
                  <a:srgbClr val="FF0000"/>
                </a:solidFill>
                <a:latin typeface="Verdana" panose="020B0604030504040204" pitchFamily="34" charset="0"/>
              </a:rPr>
              <a:t>Organisations-. Borde, fx SHK-aftaler</a:t>
            </a:r>
            <a:endParaRPr lang="da-DK" altLang="da-DK" sz="1200" b="1" dirty="0">
              <a:solidFill>
                <a:srgbClr val="FF0000"/>
              </a:solidFill>
              <a:latin typeface="Verdana" panose="020B0604030504040204" pitchFamily="34" charset="0"/>
            </a:endParaRPr>
          </a:p>
        </p:txBody>
      </p:sp>
      <p:sp>
        <p:nvSpPr>
          <p:cNvPr id="14" name="Tekstfelt 6"/>
          <p:cNvSpPr txBox="1">
            <a:spLocks noChangeArrowheads="1"/>
          </p:cNvSpPr>
          <p:nvPr/>
        </p:nvSpPr>
        <p:spPr bwMode="auto">
          <a:xfrm>
            <a:off x="0" y="2343697"/>
            <a:ext cx="1782763" cy="492125"/>
          </a:xfrm>
          <a:prstGeom prst="rect">
            <a:avLst/>
          </a:prstGeom>
          <a:solidFill>
            <a:schemeClr val="bg1">
              <a:lumMod val="85000"/>
            </a:schemeClr>
          </a:solidFill>
          <a:ln w="25400">
            <a:solidFill>
              <a:srgbClr val="FF0000"/>
            </a:solidFill>
            <a:prstDash val="lgDash"/>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da-DK" altLang="da-DK" sz="1400" b="1" dirty="0">
                <a:solidFill>
                  <a:srgbClr val="FF0000"/>
                </a:solidFill>
                <a:latin typeface="Verdana" panose="020B0604030504040204" pitchFamily="34" charset="0"/>
              </a:rPr>
              <a:t>Store bord </a:t>
            </a:r>
          </a:p>
          <a:p>
            <a:pPr algn="ctr">
              <a:spcBef>
                <a:spcPct val="0"/>
              </a:spcBef>
              <a:buFontTx/>
              <a:buNone/>
              <a:defRPr/>
            </a:pPr>
            <a:r>
              <a:rPr lang="da-DK" altLang="da-DK" sz="1200" b="1" dirty="0">
                <a:solidFill>
                  <a:srgbClr val="FF0000"/>
                </a:solidFill>
                <a:latin typeface="Verdana" panose="020B0604030504040204" pitchFamily="34" charset="0"/>
              </a:rPr>
              <a:t>– generelle aftaler</a:t>
            </a:r>
          </a:p>
        </p:txBody>
      </p:sp>
      <p:sp>
        <p:nvSpPr>
          <p:cNvPr id="21" name="Pladsholder til indhold 20"/>
          <p:cNvSpPr>
            <a:spLocks noGrp="1"/>
          </p:cNvSpPr>
          <p:nvPr>
            <p:ph sz="quarter" idx="14"/>
          </p:nvPr>
        </p:nvSpPr>
        <p:spPr>
          <a:xfrm>
            <a:off x="1415478" y="2208801"/>
            <a:ext cx="7080250" cy="3751800"/>
          </a:xfrm>
        </p:spPr>
        <p:txBody>
          <a:bodyPr/>
          <a:lstStyle/>
          <a:p>
            <a:endParaRPr lang="da-DK"/>
          </a:p>
        </p:txBody>
      </p:sp>
    </p:spTree>
    <p:extLst>
      <p:ext uri="{BB962C8B-B14F-4D97-AF65-F5344CB8AC3E}">
        <p14:creationId xmlns:p14="http://schemas.microsoft.com/office/powerpoint/2010/main" val="304871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p:txBody>
          <a:bodyPr/>
          <a:lstStyle/>
          <a:p>
            <a:r>
              <a:rPr lang="da-DK" dirty="0" err="1"/>
              <a:t>TR’s</a:t>
            </a:r>
            <a:r>
              <a:rPr lang="da-DK" dirty="0"/>
              <a:t> rolle - TR indsamler krav</a:t>
            </a:r>
          </a:p>
        </p:txBody>
      </p:sp>
      <p:graphicFrame>
        <p:nvGraphicFramePr>
          <p:cNvPr id="7" name="Pladsholder til indhold 6"/>
          <p:cNvGraphicFramePr>
            <a:graphicFrameLocks noGrp="1"/>
          </p:cNvGraphicFramePr>
          <p:nvPr>
            <p:ph sz="quarter" idx="14"/>
            <p:extLst>
              <p:ext uri="{D42A27DB-BD31-4B8C-83A1-F6EECF244321}">
                <p14:modId xmlns:p14="http://schemas.microsoft.com/office/powerpoint/2010/main" val="3236302209"/>
              </p:ext>
            </p:extLst>
          </p:nvPr>
        </p:nvGraphicFramePr>
        <p:xfrm>
          <a:off x="1430338" y="2218887"/>
          <a:ext cx="7439007" cy="4107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p:cNvSpPr>
            <a:spLocks noGrp="1"/>
          </p:cNvSpPr>
          <p:nvPr>
            <p:ph type="title"/>
          </p:nvPr>
        </p:nvSpPr>
        <p:spPr/>
        <p:txBody>
          <a:bodyPr/>
          <a:lstStyle/>
          <a:p>
            <a:r>
              <a:rPr lang="da-DK" dirty="0"/>
              <a:t>Hvad sker der nu?</a:t>
            </a:r>
          </a:p>
        </p:txBody>
      </p:sp>
    </p:spTree>
    <p:extLst>
      <p:ext uri="{BB962C8B-B14F-4D97-AF65-F5344CB8AC3E}">
        <p14:creationId xmlns:p14="http://schemas.microsoft.com/office/powerpoint/2010/main" val="295227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p:txBody>
          <a:bodyPr>
            <a:normAutofit/>
          </a:bodyPr>
          <a:lstStyle/>
          <a:p>
            <a:r>
              <a:rPr lang="da-DK" dirty="0"/>
              <a:t>Hvad skal vi kunne tåle?</a:t>
            </a:r>
          </a:p>
        </p:txBody>
      </p:sp>
      <p:sp>
        <p:nvSpPr>
          <p:cNvPr id="3" name="Pladsholder til indhold 2"/>
          <p:cNvSpPr>
            <a:spLocks noGrp="1"/>
          </p:cNvSpPr>
          <p:nvPr>
            <p:ph sz="quarter" idx="14"/>
          </p:nvPr>
        </p:nvSpPr>
        <p:spPr>
          <a:xfrm>
            <a:off x="1430338" y="2268001"/>
            <a:ext cx="7713662" cy="3751800"/>
          </a:xfrm>
        </p:spPr>
        <p:txBody>
          <a:bodyPr/>
          <a:lstStyle/>
          <a:p>
            <a:pPr marL="342900" indent="-342900">
              <a:buFont typeface="Arial" panose="020B0604020202020204" pitchFamily="34" charset="0"/>
              <a:buChar char="•"/>
            </a:pPr>
            <a:r>
              <a:rPr lang="da-DK" dirty="0"/>
              <a:t>Hvad hører vi medlemmerne sige?</a:t>
            </a:r>
          </a:p>
          <a:p>
            <a:pPr marL="342900" indent="-342900">
              <a:buFont typeface="Arial" panose="020B0604020202020204" pitchFamily="34" charset="0"/>
              <a:buChar char="•"/>
            </a:pPr>
            <a:r>
              <a:rPr lang="da-DK" dirty="0"/>
              <a:t>Det er indlysende  - prøv med ”ikke-testen”</a:t>
            </a:r>
          </a:p>
          <a:p>
            <a:pPr marL="342900" indent="-342900">
              <a:buFont typeface="Arial" panose="020B0604020202020204" pitchFamily="34" charset="0"/>
              <a:buChar char="•"/>
            </a:pPr>
            <a:r>
              <a:rPr lang="da-DK" dirty="0"/>
              <a:t>Altid i baghovedet, når vi sidder ved forhandlingsbordet</a:t>
            </a:r>
          </a:p>
          <a:p>
            <a:pPr marL="342900" indent="-342900">
              <a:buFont typeface="Arial" panose="020B0604020202020204" pitchFamily="34" charset="0"/>
              <a:buChar char="•"/>
            </a:pPr>
            <a:r>
              <a:rPr lang="da-DK" dirty="0"/>
              <a:t>Medlemmerne skal kunne holde til arbejdet hele livet</a:t>
            </a:r>
          </a:p>
          <a:p>
            <a:pPr marL="342900" indent="-342900">
              <a:buFont typeface="Arial" panose="020B0604020202020204" pitchFamily="34" charset="0"/>
              <a:buChar char="•"/>
            </a:pPr>
            <a:r>
              <a:rPr lang="da-DK" dirty="0"/>
              <a:t>Optaktsmøder og krav: sætte ord på</a:t>
            </a:r>
          </a:p>
        </p:txBody>
      </p:sp>
      <p:sp>
        <p:nvSpPr>
          <p:cNvPr id="4" name="Titel 3"/>
          <p:cNvSpPr>
            <a:spLocks noGrp="1"/>
          </p:cNvSpPr>
          <p:nvPr>
            <p:ph type="title"/>
          </p:nvPr>
        </p:nvSpPr>
        <p:spPr>
          <a:xfrm>
            <a:off x="1430338" y="1166400"/>
            <a:ext cx="7361970" cy="390173"/>
          </a:xfrm>
        </p:spPr>
        <p:txBody>
          <a:bodyPr/>
          <a:lstStyle/>
          <a:p>
            <a:r>
              <a:rPr lang="da-DK" dirty="0"/>
              <a:t>Bæredygtigt arbejdsliv – hvorfor?</a:t>
            </a:r>
          </a:p>
        </p:txBody>
      </p:sp>
      <p:pic>
        <p:nvPicPr>
          <p:cNvPr id="10" name="Billede 9"/>
          <p:cNvPicPr>
            <a:picLocks noChangeAspect="1"/>
          </p:cNvPicPr>
          <p:nvPr/>
        </p:nvPicPr>
        <p:blipFill>
          <a:blip r:embed="rId3"/>
          <a:stretch>
            <a:fillRect/>
          </a:stretch>
        </p:blipFill>
        <p:spPr>
          <a:xfrm>
            <a:off x="4305508" y="4369303"/>
            <a:ext cx="4486800" cy="2136571"/>
          </a:xfrm>
          <a:prstGeom prst="rect">
            <a:avLst/>
          </a:prstGeom>
        </p:spPr>
      </p:pic>
    </p:spTree>
    <p:extLst>
      <p:ext uri="{BB962C8B-B14F-4D97-AF65-F5344CB8AC3E}">
        <p14:creationId xmlns:p14="http://schemas.microsoft.com/office/powerpoint/2010/main" val="199286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p:txBody>
          <a:bodyPr/>
          <a:lstStyle/>
          <a:p>
            <a:r>
              <a:rPr lang="da-DK" dirty="0"/>
              <a:t>Hvad hører vi fra medlemmerne?</a:t>
            </a:r>
          </a:p>
        </p:txBody>
      </p:sp>
      <p:graphicFrame>
        <p:nvGraphicFramePr>
          <p:cNvPr id="5" name="Pladsholder til indhold 4"/>
          <p:cNvGraphicFramePr>
            <a:graphicFrameLocks noGrp="1"/>
          </p:cNvGraphicFramePr>
          <p:nvPr>
            <p:ph sz="quarter" idx="14"/>
            <p:extLst>
              <p:ext uri="{D42A27DB-BD31-4B8C-83A1-F6EECF244321}">
                <p14:modId xmlns:p14="http://schemas.microsoft.com/office/powerpoint/2010/main" val="2580270550"/>
              </p:ext>
            </p:extLst>
          </p:nvPr>
        </p:nvGraphicFramePr>
        <p:xfrm>
          <a:off x="-1" y="2116801"/>
          <a:ext cx="9648826" cy="4291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p:cNvSpPr>
            <a:spLocks noGrp="1"/>
          </p:cNvSpPr>
          <p:nvPr>
            <p:ph type="title"/>
          </p:nvPr>
        </p:nvSpPr>
        <p:spPr/>
        <p:txBody>
          <a:bodyPr/>
          <a:lstStyle/>
          <a:p>
            <a:r>
              <a:rPr lang="da-DK" dirty="0"/>
              <a:t>Fokus ved OK18</a:t>
            </a:r>
          </a:p>
        </p:txBody>
      </p:sp>
    </p:spTree>
    <p:extLst>
      <p:ext uri="{BB962C8B-B14F-4D97-AF65-F5344CB8AC3E}">
        <p14:creationId xmlns:p14="http://schemas.microsoft.com/office/powerpoint/2010/main" val="400248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a:xfrm>
            <a:off x="1476375" y="1771201"/>
            <a:ext cx="7034212" cy="345600"/>
          </a:xfrm>
        </p:spPr>
        <p:txBody>
          <a:bodyPr>
            <a:normAutofit fontScale="85000" lnSpcReduction="10000"/>
          </a:bodyPr>
          <a:lstStyle/>
          <a:p>
            <a:r>
              <a:rPr lang="da-DK" dirty="0"/>
              <a:t>dbio får mange ”kan det virkelig passe, at…”-spørgsmål</a:t>
            </a:r>
          </a:p>
        </p:txBody>
      </p:sp>
      <p:sp>
        <p:nvSpPr>
          <p:cNvPr id="3" name="Pladsholder til indhold 2"/>
          <p:cNvSpPr>
            <a:spLocks noGrp="1"/>
          </p:cNvSpPr>
          <p:nvPr>
            <p:ph sz="quarter" idx="14"/>
          </p:nvPr>
        </p:nvSpPr>
        <p:spPr/>
        <p:txBody>
          <a:bodyPr/>
          <a:lstStyle/>
          <a:p>
            <a:pPr marL="342900" indent="-342900">
              <a:buFont typeface="Arial" panose="020B0604020202020204" pitchFamily="34" charset="0"/>
              <a:buChar char="•"/>
            </a:pPr>
            <a:r>
              <a:rPr lang="da-DK" dirty="0"/>
              <a:t>Kontinuerlige besparelser, omstruktureringer og nye krav</a:t>
            </a:r>
          </a:p>
          <a:p>
            <a:pPr marL="342900" indent="-342900">
              <a:buFont typeface="Arial" panose="020B0604020202020204" pitchFamily="34" charset="0"/>
              <a:buChar char="•"/>
            </a:pPr>
            <a:r>
              <a:rPr lang="da-DK" dirty="0"/>
              <a:t>Arbejdsgivere, der går til stregen – og over</a:t>
            </a:r>
          </a:p>
          <a:p>
            <a:pPr marL="342900" indent="-342900">
              <a:buFont typeface="Arial" panose="020B0604020202020204" pitchFamily="34" charset="0"/>
              <a:buChar char="•"/>
            </a:pPr>
            <a:r>
              <a:rPr lang="da-DK" dirty="0"/>
              <a:t>Påbud fra Arbejdstilsynet over det psykiske arbejdsmiljø</a:t>
            </a:r>
          </a:p>
          <a:p>
            <a:pPr marL="342900" indent="-342900">
              <a:buFont typeface="Arial" panose="020B0604020202020204" pitchFamily="34" charset="0"/>
              <a:buChar char="•"/>
            </a:pPr>
            <a:r>
              <a:rPr lang="da-DK" dirty="0"/>
              <a:t>Politikerne taler om medarbejderne som en udgift, ikke som en ressource</a:t>
            </a:r>
          </a:p>
        </p:txBody>
      </p:sp>
      <p:sp>
        <p:nvSpPr>
          <p:cNvPr id="4" name="Titel 3"/>
          <p:cNvSpPr>
            <a:spLocks noGrp="1"/>
          </p:cNvSpPr>
          <p:nvPr>
            <p:ph type="title"/>
          </p:nvPr>
        </p:nvSpPr>
        <p:spPr/>
        <p:txBody>
          <a:bodyPr/>
          <a:lstStyle/>
          <a:p>
            <a:r>
              <a:rPr lang="da-DK" dirty="0"/>
              <a:t>Vi ved, I er pressede</a:t>
            </a:r>
          </a:p>
        </p:txBody>
      </p:sp>
      <p:pic>
        <p:nvPicPr>
          <p:cNvPr id="8" name="Billede 7"/>
          <p:cNvPicPr>
            <a:picLocks noChangeAspect="1"/>
          </p:cNvPicPr>
          <p:nvPr/>
        </p:nvPicPr>
        <p:blipFill>
          <a:blip r:embed="rId3"/>
          <a:stretch>
            <a:fillRect/>
          </a:stretch>
        </p:blipFill>
        <p:spPr>
          <a:xfrm>
            <a:off x="3451226" y="4567382"/>
            <a:ext cx="5059361" cy="1922558"/>
          </a:xfrm>
          <a:prstGeom prst="rect">
            <a:avLst/>
          </a:prstGeom>
        </p:spPr>
      </p:pic>
    </p:spTree>
    <p:extLst>
      <p:ext uri="{BB962C8B-B14F-4D97-AF65-F5344CB8AC3E}">
        <p14:creationId xmlns:p14="http://schemas.microsoft.com/office/powerpoint/2010/main" val="4174662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p:txBody>
          <a:bodyPr>
            <a:normAutofit fontScale="77500" lnSpcReduction="20000"/>
          </a:bodyPr>
          <a:lstStyle/>
          <a:p>
            <a:r>
              <a:rPr lang="da-DK" dirty="0"/>
              <a:t>Når økonomerne måler på flere parametre, går det fremad</a:t>
            </a:r>
          </a:p>
        </p:txBody>
      </p:sp>
      <p:sp>
        <p:nvSpPr>
          <p:cNvPr id="3" name="Pladsholder til indhold 2"/>
          <p:cNvSpPr>
            <a:spLocks noGrp="1"/>
          </p:cNvSpPr>
          <p:nvPr>
            <p:ph sz="quarter" idx="14"/>
          </p:nvPr>
        </p:nvSpPr>
        <p:spPr/>
        <p:txBody>
          <a:bodyPr/>
          <a:lstStyle/>
          <a:p>
            <a:pPr marL="342900" indent="-342900">
              <a:buFont typeface="Arial" panose="020B0604020202020204" pitchFamily="34" charset="0"/>
              <a:buChar char="•"/>
            </a:pPr>
            <a:r>
              <a:rPr lang="da-DK" dirty="0"/>
              <a:t>Vækst i BNP </a:t>
            </a:r>
          </a:p>
          <a:p>
            <a:pPr marL="342900" indent="-342900">
              <a:buFont typeface="Arial" panose="020B0604020202020204" pitchFamily="34" charset="0"/>
              <a:buChar char="•"/>
            </a:pPr>
            <a:r>
              <a:rPr lang="da-DK" dirty="0"/>
              <a:t>Vækst i beskæftigelsen – fald i ledighed</a:t>
            </a:r>
          </a:p>
          <a:p>
            <a:pPr marL="342900" indent="-342900">
              <a:buFont typeface="Arial" panose="020B0604020202020204" pitchFamily="34" charset="0"/>
              <a:buChar char="•"/>
            </a:pPr>
            <a:r>
              <a:rPr lang="da-DK" dirty="0"/>
              <a:t>Økonomerne spår stigende lønudvikling i 2017 og 2018</a:t>
            </a:r>
          </a:p>
          <a:p>
            <a:pPr marL="342900" indent="-342900">
              <a:buFont typeface="Arial" panose="020B0604020202020204" pitchFamily="34" charset="0"/>
              <a:buChar char="•"/>
            </a:pPr>
            <a:r>
              <a:rPr lang="da-DK" dirty="0"/>
              <a:t>Lav inflation - priserne stiger ikke ligeså meget som lønnen</a:t>
            </a:r>
          </a:p>
          <a:p>
            <a:pPr marL="342900" indent="-342900">
              <a:buFont typeface="Arial" panose="020B0604020202020204" pitchFamily="34" charset="0"/>
              <a:buChar char="•"/>
            </a:pPr>
            <a:r>
              <a:rPr lang="da-DK" dirty="0"/>
              <a:t>Bedre realløn – ”Prisen på 1 liter mælk”</a:t>
            </a:r>
          </a:p>
        </p:txBody>
      </p:sp>
      <p:sp>
        <p:nvSpPr>
          <p:cNvPr id="4" name="Titel 3"/>
          <p:cNvSpPr>
            <a:spLocks noGrp="1"/>
          </p:cNvSpPr>
          <p:nvPr>
            <p:ph type="title"/>
          </p:nvPr>
        </p:nvSpPr>
        <p:spPr/>
        <p:txBody>
          <a:bodyPr/>
          <a:lstStyle/>
          <a:p>
            <a:r>
              <a:rPr lang="da-DK" dirty="0"/>
              <a:t>Økonomien går godt i Danmark</a:t>
            </a:r>
          </a:p>
        </p:txBody>
      </p:sp>
    </p:spTree>
    <p:extLst>
      <p:ext uri="{BB962C8B-B14F-4D97-AF65-F5344CB8AC3E}">
        <p14:creationId xmlns:p14="http://schemas.microsoft.com/office/powerpoint/2010/main" val="227248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p:txBody>
          <a:bodyPr/>
          <a:lstStyle/>
          <a:p>
            <a:r>
              <a:rPr lang="da-DK" dirty="0"/>
              <a:t>Hvordan er lønnen og priser steget?</a:t>
            </a:r>
          </a:p>
        </p:txBody>
      </p:sp>
      <p:sp>
        <p:nvSpPr>
          <p:cNvPr id="4" name="Titel 3"/>
          <p:cNvSpPr>
            <a:spLocks noGrp="1"/>
          </p:cNvSpPr>
          <p:nvPr>
            <p:ph type="title"/>
          </p:nvPr>
        </p:nvSpPr>
        <p:spPr/>
        <p:txBody>
          <a:bodyPr/>
          <a:lstStyle/>
          <a:p>
            <a:r>
              <a:rPr lang="da-DK" dirty="0"/>
              <a:t>Bedre realløn gennem flere år</a:t>
            </a:r>
          </a:p>
        </p:txBody>
      </p:sp>
      <p:graphicFrame>
        <p:nvGraphicFramePr>
          <p:cNvPr id="7" name="Pladsholder til indhold 6">
            <a:extLst>
              <a:ext uri="{FF2B5EF4-FFF2-40B4-BE49-F238E27FC236}">
                <a16:creationId xmlns:a16="http://schemas.microsoft.com/office/drawing/2014/main" xmlns="" id="{A278A2DA-E7E6-4E8C-B6E9-50E883BC56C3}"/>
              </a:ext>
            </a:extLst>
          </p:cNvPr>
          <p:cNvGraphicFramePr>
            <a:graphicFrameLocks noGrp="1"/>
          </p:cNvGraphicFramePr>
          <p:nvPr>
            <p:ph sz="quarter" idx="14"/>
            <p:extLst>
              <p:ext uri="{D42A27DB-BD31-4B8C-83A1-F6EECF244321}">
                <p14:modId xmlns:p14="http://schemas.microsoft.com/office/powerpoint/2010/main" val="3740943571"/>
              </p:ext>
            </p:extLst>
          </p:nvPr>
        </p:nvGraphicFramePr>
        <p:xfrm>
          <a:off x="891027" y="2331429"/>
          <a:ext cx="7624323" cy="40619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564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p:nvPr/>
        </p:nvPicPr>
        <p:blipFill rotWithShape="1">
          <a:blip r:embed="rId2"/>
          <a:srcRect l="27070" t="22145" r="31061" b="22528"/>
          <a:stretch/>
        </p:blipFill>
        <p:spPr bwMode="auto">
          <a:xfrm>
            <a:off x="1325880" y="762063"/>
            <a:ext cx="6437376" cy="5547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21735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p:txBody>
          <a:bodyPr/>
          <a:lstStyle/>
          <a:p>
            <a:r>
              <a:rPr lang="da-DK" dirty="0"/>
              <a:t>Mere end seks?</a:t>
            </a:r>
          </a:p>
        </p:txBody>
      </p:sp>
      <p:graphicFrame>
        <p:nvGraphicFramePr>
          <p:cNvPr id="5" name="Pladsholder til indhold 4"/>
          <p:cNvGraphicFramePr>
            <a:graphicFrameLocks noGrp="1"/>
          </p:cNvGraphicFramePr>
          <p:nvPr>
            <p:ph sz="quarter" idx="14"/>
            <p:extLst>
              <p:ext uri="{D42A27DB-BD31-4B8C-83A1-F6EECF244321}">
                <p14:modId xmlns:p14="http://schemas.microsoft.com/office/powerpoint/2010/main" val="1976278945"/>
              </p:ext>
            </p:extLst>
          </p:nvPr>
        </p:nvGraphicFramePr>
        <p:xfrm>
          <a:off x="689317" y="2623908"/>
          <a:ext cx="7821271" cy="3140469"/>
        </p:xfrm>
        <a:graphic>
          <a:graphicData uri="http://schemas.openxmlformats.org/drawingml/2006/table">
            <a:tbl>
              <a:tblPr firstRow="1" firstCol="1" bandRow="1">
                <a:tableStyleId>{9D7B26C5-4107-4FEC-AEDC-1716B250A1EF}</a:tableStyleId>
              </a:tblPr>
              <a:tblGrid>
                <a:gridCol w="2360599">
                  <a:extLst>
                    <a:ext uri="{9D8B030D-6E8A-4147-A177-3AD203B41FA5}">
                      <a16:colId xmlns:a16="http://schemas.microsoft.com/office/drawing/2014/main" xmlns="" val="2193827326"/>
                    </a:ext>
                  </a:extLst>
                </a:gridCol>
                <a:gridCol w="1365168">
                  <a:extLst>
                    <a:ext uri="{9D8B030D-6E8A-4147-A177-3AD203B41FA5}">
                      <a16:colId xmlns:a16="http://schemas.microsoft.com/office/drawing/2014/main" xmlns="" val="3269335282"/>
                    </a:ext>
                  </a:extLst>
                </a:gridCol>
                <a:gridCol w="1365168">
                  <a:extLst>
                    <a:ext uri="{9D8B030D-6E8A-4147-A177-3AD203B41FA5}">
                      <a16:colId xmlns:a16="http://schemas.microsoft.com/office/drawing/2014/main" xmlns="" val="1008628252"/>
                    </a:ext>
                  </a:extLst>
                </a:gridCol>
                <a:gridCol w="1365168">
                  <a:extLst>
                    <a:ext uri="{9D8B030D-6E8A-4147-A177-3AD203B41FA5}">
                      <a16:colId xmlns:a16="http://schemas.microsoft.com/office/drawing/2014/main" xmlns="" val="841092715"/>
                    </a:ext>
                  </a:extLst>
                </a:gridCol>
                <a:gridCol w="1365168">
                  <a:extLst>
                    <a:ext uri="{9D8B030D-6E8A-4147-A177-3AD203B41FA5}">
                      <a16:colId xmlns:a16="http://schemas.microsoft.com/office/drawing/2014/main" xmlns="" val="2697528120"/>
                    </a:ext>
                  </a:extLst>
                </a:gridCol>
              </a:tblGrid>
              <a:tr h="671580">
                <a:tc>
                  <a:txBody>
                    <a:bodyPr/>
                    <a:lstStyle/>
                    <a:p>
                      <a:pPr>
                        <a:spcAft>
                          <a:spcPts val="0"/>
                        </a:spcAft>
                      </a:pPr>
                      <a:r>
                        <a:rPr lang="da-DK" sz="2000" dirty="0">
                          <a:effectLst/>
                        </a:rPr>
                        <a:t>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da-DK" sz="2000">
                          <a:effectLst/>
                        </a:rPr>
                        <a:t>År 1</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da-DK" sz="2000">
                          <a:effectLst/>
                        </a:rPr>
                        <a:t>År 2</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da-DK" sz="2000">
                          <a:effectLst/>
                        </a:rPr>
                        <a:t>År 3</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da-DK" sz="2000">
                          <a:effectLst/>
                        </a:rPr>
                        <a:t>Perioden</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3445051766"/>
                  </a:ext>
                </a:extLst>
              </a:tr>
              <a:tr h="443780">
                <a:tc>
                  <a:txBody>
                    <a:bodyPr/>
                    <a:lstStyle/>
                    <a:p>
                      <a:pPr>
                        <a:spcAft>
                          <a:spcPts val="0"/>
                        </a:spcAft>
                      </a:pPr>
                      <a:r>
                        <a:rPr lang="da-DK" sz="2000" dirty="0">
                          <a:effectLst/>
                        </a:rPr>
                        <a:t>Lønstigninger</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da-DK" sz="2000">
                          <a:effectLst/>
                        </a:rPr>
                        <a:t>1,5</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da-DK" sz="2000">
                          <a:effectLst/>
                        </a:rPr>
                        <a:t>1,5</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da-DK" sz="2000">
                          <a:effectLst/>
                        </a:rPr>
                        <a:t>1,25</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da-DK" sz="2000" dirty="0">
                          <a:effectLst/>
                        </a:rPr>
                        <a:t>4,25</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4216742745"/>
                  </a:ext>
                </a:extLst>
              </a:tr>
              <a:tr h="671580">
                <a:tc>
                  <a:txBody>
                    <a:bodyPr/>
                    <a:lstStyle/>
                    <a:p>
                      <a:pPr>
                        <a:spcAft>
                          <a:spcPts val="0"/>
                        </a:spcAft>
                      </a:pPr>
                      <a:r>
                        <a:rPr lang="da-DK" sz="2000" dirty="0">
                          <a:effectLst/>
                        </a:rPr>
                        <a:t>Særlig opsparing/</a:t>
                      </a:r>
                      <a:r>
                        <a:rPr lang="da-DK" sz="2000" dirty="0" err="1">
                          <a:effectLst/>
                        </a:rPr>
                        <a:t>fritvalg</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da-DK" sz="1600">
                        <a:effectLst/>
                        <a:latin typeface="Times New Roman" panose="02020603050405020304" pitchFamily="18" charset="0"/>
                      </a:endParaRPr>
                    </a:p>
                  </a:txBody>
                  <a:tcPr marL="44450" marR="44450" marT="0" marB="0" anchor="b"/>
                </a:tc>
                <a:tc>
                  <a:txBody>
                    <a:bodyPr/>
                    <a:lstStyle/>
                    <a:p>
                      <a:endParaRPr lang="da-DK" sz="1600">
                        <a:effectLst/>
                        <a:latin typeface="Times New Roman" panose="02020603050405020304" pitchFamily="18" charset="0"/>
                      </a:endParaRPr>
                    </a:p>
                  </a:txBody>
                  <a:tcPr marL="44450" marR="44450" marT="0" marB="0" anchor="b"/>
                </a:tc>
                <a:tc>
                  <a:txBody>
                    <a:bodyPr/>
                    <a:lstStyle/>
                    <a:p>
                      <a:endParaRPr lang="da-DK" sz="1600">
                        <a:effectLst/>
                        <a:latin typeface="Times New Roman" panose="02020603050405020304" pitchFamily="18" charset="0"/>
                      </a:endParaRPr>
                    </a:p>
                  </a:txBody>
                  <a:tcPr marL="44450" marR="44450" marT="0" marB="0" anchor="b"/>
                </a:tc>
                <a:tc>
                  <a:txBody>
                    <a:bodyPr/>
                    <a:lstStyle/>
                    <a:p>
                      <a:pPr algn="r">
                        <a:spcAft>
                          <a:spcPts val="0"/>
                        </a:spcAft>
                      </a:pPr>
                      <a:r>
                        <a:rPr lang="da-DK" sz="2000">
                          <a:effectLst/>
                        </a:rPr>
                        <a:t>1,65</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357167672"/>
                  </a:ext>
                </a:extLst>
              </a:tr>
              <a:tr h="443780">
                <a:tc>
                  <a:txBody>
                    <a:bodyPr/>
                    <a:lstStyle/>
                    <a:p>
                      <a:pPr>
                        <a:spcAft>
                          <a:spcPts val="0"/>
                        </a:spcAft>
                      </a:pPr>
                      <a:r>
                        <a:rPr lang="da-DK" sz="2000">
                          <a:effectLst/>
                        </a:rPr>
                        <a:t>Genetillæg</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da-DK" sz="1600">
                        <a:effectLst/>
                        <a:latin typeface="Times New Roman" panose="02020603050405020304" pitchFamily="18" charset="0"/>
                      </a:endParaRPr>
                    </a:p>
                  </a:txBody>
                  <a:tcPr marL="44450" marR="44450" marT="0" marB="0" anchor="b"/>
                </a:tc>
                <a:tc>
                  <a:txBody>
                    <a:bodyPr/>
                    <a:lstStyle/>
                    <a:p>
                      <a:endParaRPr lang="da-DK" sz="1600">
                        <a:effectLst/>
                        <a:latin typeface="Times New Roman" panose="02020603050405020304" pitchFamily="18" charset="0"/>
                      </a:endParaRPr>
                    </a:p>
                  </a:txBody>
                  <a:tcPr marL="44450" marR="44450" marT="0" marB="0" anchor="b"/>
                </a:tc>
                <a:tc>
                  <a:txBody>
                    <a:bodyPr/>
                    <a:lstStyle/>
                    <a:p>
                      <a:endParaRPr lang="da-DK" sz="1600">
                        <a:effectLst/>
                        <a:latin typeface="Times New Roman" panose="02020603050405020304" pitchFamily="18" charset="0"/>
                      </a:endParaRPr>
                    </a:p>
                  </a:txBody>
                  <a:tcPr marL="44450" marR="44450" marT="0" marB="0" anchor="b"/>
                </a:tc>
                <a:tc>
                  <a:txBody>
                    <a:bodyPr/>
                    <a:lstStyle/>
                    <a:p>
                      <a:pPr algn="r">
                        <a:spcAft>
                          <a:spcPts val="0"/>
                        </a:spcAft>
                      </a:pPr>
                      <a:r>
                        <a:rPr lang="da-DK" sz="2000">
                          <a:effectLst/>
                        </a:rPr>
                        <a:t>0,27</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698413868"/>
                  </a:ext>
                </a:extLst>
              </a:tr>
              <a:tr h="443780">
                <a:tc>
                  <a:txBody>
                    <a:bodyPr/>
                    <a:lstStyle/>
                    <a:p>
                      <a:pPr>
                        <a:spcAft>
                          <a:spcPts val="0"/>
                        </a:spcAft>
                      </a:pPr>
                      <a:r>
                        <a:rPr lang="da-DK" sz="2000">
                          <a:effectLst/>
                        </a:rPr>
                        <a:t>Andet</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endParaRPr lang="da-DK" sz="1600">
                        <a:effectLst/>
                        <a:latin typeface="Times New Roman" panose="02020603050405020304" pitchFamily="18" charset="0"/>
                      </a:endParaRPr>
                    </a:p>
                  </a:txBody>
                  <a:tcPr marL="44450" marR="44450" marT="0" marB="0" anchor="b"/>
                </a:tc>
                <a:tc>
                  <a:txBody>
                    <a:bodyPr/>
                    <a:lstStyle/>
                    <a:p>
                      <a:endParaRPr lang="da-DK" sz="1600">
                        <a:effectLst/>
                        <a:latin typeface="Times New Roman" panose="02020603050405020304" pitchFamily="18" charset="0"/>
                      </a:endParaRPr>
                    </a:p>
                  </a:txBody>
                  <a:tcPr marL="44450" marR="44450" marT="0" marB="0" anchor="b"/>
                </a:tc>
                <a:tc>
                  <a:txBody>
                    <a:bodyPr/>
                    <a:lstStyle/>
                    <a:p>
                      <a:endParaRPr lang="da-DK" sz="1600">
                        <a:effectLst/>
                        <a:latin typeface="Times New Roman" panose="02020603050405020304" pitchFamily="18" charset="0"/>
                      </a:endParaRPr>
                    </a:p>
                  </a:txBody>
                  <a:tcPr marL="44450" marR="44450" marT="0" marB="0" anchor="b"/>
                </a:tc>
                <a:tc>
                  <a:txBody>
                    <a:bodyPr/>
                    <a:lstStyle/>
                    <a:p>
                      <a:pPr algn="r">
                        <a:spcAft>
                          <a:spcPts val="0"/>
                        </a:spcAft>
                      </a:pPr>
                      <a:r>
                        <a:rPr lang="da-DK" sz="2000">
                          <a:effectLst/>
                        </a:rPr>
                        <a:t>0,13</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2863693784"/>
                  </a:ext>
                </a:extLst>
              </a:tr>
              <a:tr h="465969">
                <a:tc>
                  <a:txBody>
                    <a:bodyPr/>
                    <a:lstStyle/>
                    <a:p>
                      <a:pPr>
                        <a:spcAft>
                          <a:spcPts val="0"/>
                        </a:spcAft>
                      </a:pPr>
                      <a:r>
                        <a:rPr lang="da-DK" sz="2000">
                          <a:effectLst/>
                        </a:rPr>
                        <a:t>I alt</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da-DK" sz="2000">
                          <a:effectLst/>
                        </a:rPr>
                        <a:t> </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da-DK" sz="2000">
                          <a:effectLst/>
                        </a:rPr>
                        <a:t> </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spcAft>
                          <a:spcPts val="0"/>
                        </a:spcAft>
                      </a:pPr>
                      <a:r>
                        <a:rPr lang="da-DK" sz="2000">
                          <a:effectLst/>
                        </a:rPr>
                        <a:t> </a:t>
                      </a:r>
                      <a:endParaRPr lang="da-DK"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spcAft>
                          <a:spcPts val="0"/>
                        </a:spcAft>
                      </a:pPr>
                      <a:r>
                        <a:rPr lang="da-DK" sz="2000" b="1" dirty="0">
                          <a:effectLst/>
                        </a:rPr>
                        <a:t>6,3</a:t>
                      </a:r>
                      <a:endParaRPr lang="da-DK"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3794736525"/>
                  </a:ext>
                </a:extLst>
              </a:tr>
            </a:tbl>
          </a:graphicData>
        </a:graphic>
      </p:graphicFrame>
      <p:sp>
        <p:nvSpPr>
          <p:cNvPr id="4" name="Titel 3"/>
          <p:cNvSpPr>
            <a:spLocks noGrp="1"/>
          </p:cNvSpPr>
          <p:nvPr>
            <p:ph type="title"/>
          </p:nvPr>
        </p:nvSpPr>
        <p:spPr/>
        <p:txBody>
          <a:bodyPr/>
          <a:lstStyle/>
          <a:p>
            <a:r>
              <a:rPr lang="da-DK" dirty="0"/>
              <a:t>Private forlig sætter rammen</a:t>
            </a:r>
          </a:p>
        </p:txBody>
      </p:sp>
    </p:spTree>
    <p:extLst>
      <p:ext uri="{BB962C8B-B14F-4D97-AF65-F5344CB8AC3E}">
        <p14:creationId xmlns:p14="http://schemas.microsoft.com/office/powerpoint/2010/main" val="628085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idx="1"/>
          </p:nvPr>
        </p:nvSpPr>
        <p:spPr/>
        <p:txBody>
          <a:bodyPr>
            <a:normAutofit/>
          </a:bodyPr>
          <a:lstStyle/>
          <a:p>
            <a:r>
              <a:rPr lang="da-DK" sz="1800" dirty="0"/>
              <a:t>Rammer, der ligner en tidsbank?</a:t>
            </a:r>
          </a:p>
        </p:txBody>
      </p:sp>
      <p:sp>
        <p:nvSpPr>
          <p:cNvPr id="3" name="Pladsholder til indhold 2"/>
          <p:cNvSpPr>
            <a:spLocks noGrp="1"/>
          </p:cNvSpPr>
          <p:nvPr>
            <p:ph sz="quarter" idx="14"/>
          </p:nvPr>
        </p:nvSpPr>
        <p:spPr/>
        <p:txBody>
          <a:bodyPr/>
          <a:lstStyle/>
          <a:p>
            <a:pPr marL="342900" indent="-342900">
              <a:buFont typeface="Arial" panose="020B0604020202020204" pitchFamily="34" charset="0"/>
              <a:buChar char="•"/>
            </a:pPr>
            <a:r>
              <a:rPr lang="da-DK" dirty="0"/>
              <a:t>Op til 32 seniordage – selvbetalt frihed</a:t>
            </a:r>
          </a:p>
          <a:p>
            <a:pPr marL="342900" indent="-342900">
              <a:buFont typeface="Arial" panose="020B0604020202020204" pitchFamily="34" charset="0"/>
              <a:buChar char="•"/>
            </a:pPr>
            <a:r>
              <a:rPr lang="da-DK" dirty="0"/>
              <a:t>Omsorgsdage – selvbetalt</a:t>
            </a:r>
          </a:p>
          <a:p>
            <a:pPr marL="342900" indent="-342900">
              <a:buFont typeface="Arial" panose="020B0604020202020204" pitchFamily="34" charset="0"/>
              <a:buChar char="•"/>
            </a:pPr>
            <a:r>
              <a:rPr lang="da-DK" dirty="0"/>
              <a:t>Særlig opsparing/</a:t>
            </a:r>
            <a:r>
              <a:rPr lang="da-DK" dirty="0" err="1"/>
              <a:t>fritvalg</a:t>
            </a:r>
            <a:endParaRPr lang="da-DK" dirty="0"/>
          </a:p>
        </p:txBody>
      </p:sp>
      <p:sp>
        <p:nvSpPr>
          <p:cNvPr id="4" name="Titel 3"/>
          <p:cNvSpPr>
            <a:spLocks noGrp="1"/>
          </p:cNvSpPr>
          <p:nvPr>
            <p:ph type="title"/>
          </p:nvPr>
        </p:nvSpPr>
        <p:spPr/>
        <p:txBody>
          <a:bodyPr/>
          <a:lstStyle/>
          <a:p>
            <a:r>
              <a:rPr lang="da-DK" dirty="0"/>
              <a:t>Hvad er interessant for os?</a:t>
            </a:r>
          </a:p>
        </p:txBody>
      </p:sp>
      <p:sp>
        <p:nvSpPr>
          <p:cNvPr id="5" name="Pladsholder til tekst 1"/>
          <p:cNvSpPr txBox="1">
            <a:spLocks/>
          </p:cNvSpPr>
          <p:nvPr/>
        </p:nvSpPr>
        <p:spPr>
          <a:xfrm>
            <a:off x="1429909" y="3723459"/>
            <a:ext cx="8206031" cy="3456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1" i="0" kern="1200" baseline="0">
                <a:solidFill>
                  <a:schemeClr val="tx1"/>
                </a:solidFill>
                <a:latin typeface="Verdana"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da-DK" sz="1800" dirty="0"/>
              <a:t>Det private kopierer det offentlige, men går også forrest</a:t>
            </a:r>
          </a:p>
        </p:txBody>
      </p:sp>
      <p:sp>
        <p:nvSpPr>
          <p:cNvPr id="6" name="Pladsholder til indhold 2"/>
          <p:cNvSpPr txBox="1">
            <a:spLocks/>
          </p:cNvSpPr>
          <p:nvPr/>
        </p:nvSpPr>
        <p:spPr>
          <a:xfrm>
            <a:off x="1429909" y="4114443"/>
            <a:ext cx="7080250" cy="37518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verdana"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a-DK" dirty="0"/>
              <a:t>Udvidet beskyttelse af TR og stigende TR-tillæg – bedre vilkår end regionerne</a:t>
            </a:r>
          </a:p>
          <a:p>
            <a:pPr marL="342900" indent="-342900">
              <a:buFont typeface="Arial" panose="020B0604020202020204" pitchFamily="34" charset="0"/>
              <a:buChar char="•"/>
            </a:pPr>
            <a:r>
              <a:rPr lang="da-DK" dirty="0"/>
              <a:t>Familievenlige tiltage: løn under forældreorlov, barns syg – vilkår nærmer sig de offentlige</a:t>
            </a:r>
          </a:p>
          <a:p>
            <a:pPr marL="342900" indent="-342900">
              <a:buFont typeface="Arial" panose="020B0604020202020204" pitchFamily="34" charset="0"/>
              <a:buChar char="•"/>
            </a:pPr>
            <a:r>
              <a:rPr lang="da-DK" dirty="0"/>
              <a:t>Uddannelse – puljer til uddannelse – går længere end i regionerne</a:t>
            </a:r>
          </a:p>
        </p:txBody>
      </p:sp>
    </p:spTree>
    <p:extLst>
      <p:ext uri="{BB962C8B-B14F-4D97-AF65-F5344CB8AC3E}">
        <p14:creationId xmlns:p14="http://schemas.microsoft.com/office/powerpoint/2010/main" val="3822569354"/>
      </p:ext>
    </p:extLst>
  </p:cSld>
  <p:clrMapOvr>
    <a:masterClrMapping/>
  </p:clrMapOvr>
</p:sld>
</file>

<file path=ppt/theme/theme1.xml><?xml version="1.0" encoding="utf-8"?>
<a:theme xmlns:a="http://schemas.openxmlformats.org/drawingml/2006/main" name="Kontortema">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werPoint.potx" id="{E66561A6-1F59-4C22-9B8D-65EE35F6C179}" vid="{DE593C64-30D2-49EF-8963-D8E78C6DDB9C}"/>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184CE4F8BF3E94C894998FED2BFDB1A" ma:contentTypeVersion="1" ma:contentTypeDescription="Opret et nyt dokument." ma:contentTypeScope="" ma:versionID="c8027d6f7d5e7d53eec36545d73965ea">
  <xsd:schema xmlns:xsd="http://www.w3.org/2001/XMLSchema" xmlns:xs="http://www.w3.org/2001/XMLSchema" xmlns:p="http://schemas.microsoft.com/office/2006/metadata/properties" xmlns:ns1="http://schemas.microsoft.com/sharepoint/v3" targetNamespace="http://schemas.microsoft.com/office/2006/metadata/properties" ma:root="true" ma:fieldsID="56d1302ba78386ef361c56514509a37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tartdato for planlægning" ma:internalName="PublishingStartDate">
      <xsd:simpleType>
        <xsd:restriction base="dms:Unknown"/>
      </xsd:simpleType>
    </xsd:element>
    <xsd:element name="PublishingExpirationDate" ma:index="9" nillable="true" ma:displayName="Slutdato for planlægning"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52DA48A-E636-47AF-83F1-B8AE5BBCF724}"/>
</file>

<file path=customXml/itemProps2.xml><?xml version="1.0" encoding="utf-8"?>
<ds:datastoreItem xmlns:ds="http://schemas.openxmlformats.org/officeDocument/2006/customXml" ds:itemID="{EB3EB0B5-A2E0-4F50-8F93-A9F781144DC1}"/>
</file>

<file path=customXml/itemProps3.xml><?xml version="1.0" encoding="utf-8"?>
<ds:datastoreItem xmlns:ds="http://schemas.openxmlformats.org/officeDocument/2006/customXml" ds:itemID="{52B44376-4C59-4101-85CD-E36EBC1C23AF}"/>
</file>

<file path=docProps/app.xml><?xml version="1.0" encoding="utf-8"?>
<Properties xmlns="http://schemas.openxmlformats.org/officeDocument/2006/extended-properties" xmlns:vt="http://schemas.openxmlformats.org/officeDocument/2006/docPropsVTypes">
  <Template>PowerPoint</Template>
  <TotalTime>1631</TotalTime>
  <Words>1997</Words>
  <Application>Microsoft Office PowerPoint</Application>
  <PresentationFormat>Skærmshow (4:3)</PresentationFormat>
  <Paragraphs>242</Paragraphs>
  <Slides>16</Slides>
  <Notes>15</Notes>
  <HiddenSlides>0</HiddenSlides>
  <MMClips>0</MMClips>
  <ScaleCrop>false</ScaleCrop>
  <HeadingPairs>
    <vt:vector size="4" baseType="variant">
      <vt:variant>
        <vt:lpstr>Tema</vt:lpstr>
      </vt:variant>
      <vt:variant>
        <vt:i4>1</vt:i4>
      </vt:variant>
      <vt:variant>
        <vt:lpstr>Diastitler</vt:lpstr>
      </vt:variant>
      <vt:variant>
        <vt:i4>16</vt:i4>
      </vt:variant>
    </vt:vector>
  </HeadingPairs>
  <TitlesOfParts>
    <vt:vector size="17" baseType="lpstr">
      <vt:lpstr>Kontortema</vt:lpstr>
      <vt:lpstr>Frem mod OK18 </vt:lpstr>
      <vt:lpstr>Bæredygtigt arbejdsliv – hvorfor?</vt:lpstr>
      <vt:lpstr>Fokus ved OK18</vt:lpstr>
      <vt:lpstr>Vi ved, I er pressede</vt:lpstr>
      <vt:lpstr>Økonomien går godt i Danmark</vt:lpstr>
      <vt:lpstr>Bedre realløn gennem flere år</vt:lpstr>
      <vt:lpstr>PowerPoint-præsentation</vt:lpstr>
      <vt:lpstr>Private forlig sætter rammen</vt:lpstr>
      <vt:lpstr>Hvad er interessant for os?</vt:lpstr>
      <vt:lpstr>Politiske landskab usikkert</vt:lpstr>
      <vt:lpstr>Hvad er reguleringsordningen?</vt:lpstr>
      <vt:lpstr>Reguleringsordning og privatlønsværn</vt:lpstr>
      <vt:lpstr>Reguleringsordningen og OK15</vt:lpstr>
      <vt:lpstr>Elefanten i rummet</vt:lpstr>
      <vt:lpstr>Sådan forhandler dbio:</vt:lpstr>
      <vt:lpstr>Hvad sker der nu?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Frem mod OK18 Hovedstaden 31. marts 2017</dc:title>
  <dc:creator>Tina Groth-Andersen</dc:creator>
  <cp:lastModifiedBy>Dinah</cp:lastModifiedBy>
  <cp:revision>63</cp:revision>
  <cp:lastPrinted>2017-03-27T13:10:02Z</cp:lastPrinted>
  <dcterms:created xsi:type="dcterms:W3CDTF">2017-03-08T08:29:08Z</dcterms:created>
  <dcterms:modified xsi:type="dcterms:W3CDTF">2017-04-07T13:12:37Z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0x010100F184CE4F8BF3E94C894998FED2BFDB1A</vt:lpwstr>
  </property>
</Properties>
</file>